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61" r:id="rId3"/>
    <p:sldId id="262" r:id="rId4"/>
    <p:sldId id="297" r:id="rId5"/>
    <p:sldId id="296" r:id="rId6"/>
    <p:sldId id="298"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57" r:id="rId24"/>
    <p:sldId id="280" r:id="rId25"/>
    <p:sldId id="279"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 id="294" r:id="rId39"/>
    <p:sldId id="295" r:id="rId40"/>
    <p:sldId id="299" r:id="rId41"/>
    <p:sldId id="300" r:id="rId42"/>
    <p:sldId id="301" r:id="rId43"/>
    <p:sldId id="302" r:id="rId44"/>
    <p:sldId id="304" r:id="rId45"/>
    <p:sldId id="306" r:id="rId46"/>
    <p:sldId id="307" r:id="rId47"/>
    <p:sldId id="308" r:id="rId48"/>
    <p:sldId id="30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22" autoAdjust="0"/>
    <p:restoredTop sz="94674"/>
  </p:normalViewPr>
  <p:slideViewPr>
    <p:cSldViewPr snapToGrid="0" snapToObjects="1">
      <p:cViewPr varScale="1">
        <p:scale>
          <a:sx n="67" d="100"/>
          <a:sy n="67" d="100"/>
        </p:scale>
        <p:origin x="200"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00A7AE-CB19-417E-9C45-B1861CB4DF09}" type="doc">
      <dgm:prSet loTypeId="urn:microsoft.com/office/officeart/2005/8/layout/hierarchy2" loCatId="hierarchy" qsTypeId="urn:microsoft.com/office/officeart/2005/8/quickstyle/simple1" qsCatId="simple" csTypeId="urn:microsoft.com/office/officeart/2005/8/colors/colorful3" csCatId="colorful" phldr="1"/>
      <dgm:spPr/>
      <dgm:t>
        <a:bodyPr/>
        <a:lstStyle/>
        <a:p>
          <a:endParaRPr lang="en-US"/>
        </a:p>
      </dgm:t>
    </dgm:pt>
    <dgm:pt modelId="{A04B0A60-E4BA-4B71-B130-2A1840678D03}">
      <dgm:prSet phldrT="[Text]" custT="1"/>
      <dgm:spPr/>
      <dgm:t>
        <a:bodyPr/>
        <a:lstStyle/>
        <a:p>
          <a:r>
            <a:rPr lang="en-US" sz="1400" b="1" dirty="0">
              <a:solidFill>
                <a:schemeClr val="tx1"/>
              </a:solidFill>
            </a:rPr>
            <a:t>Object Oriented </a:t>
          </a:r>
        </a:p>
      </dgm:t>
    </dgm:pt>
    <dgm:pt modelId="{43981C05-A016-4111-A3EA-DDDE096B2E52}" type="parTrans" cxnId="{C8B68C4C-3686-407F-BD3D-9EF2A6C0AF2A}">
      <dgm:prSet/>
      <dgm:spPr/>
      <dgm:t>
        <a:bodyPr/>
        <a:lstStyle/>
        <a:p>
          <a:endParaRPr lang="en-US" sz="2000"/>
        </a:p>
      </dgm:t>
    </dgm:pt>
    <dgm:pt modelId="{18D00799-40F5-4630-80AC-51CF99FD8695}" type="sibTrans" cxnId="{C8B68C4C-3686-407F-BD3D-9EF2A6C0AF2A}">
      <dgm:prSet/>
      <dgm:spPr/>
      <dgm:t>
        <a:bodyPr/>
        <a:lstStyle/>
        <a:p>
          <a:endParaRPr lang="en-US" sz="2000"/>
        </a:p>
      </dgm:t>
    </dgm:pt>
    <dgm:pt modelId="{DB20F067-ED62-452D-A0AA-E2826CC8CAAE}">
      <dgm:prSet phldrT="[Text]" custT="1"/>
      <dgm:spPr/>
      <dgm:t>
        <a:bodyPr/>
        <a:lstStyle/>
        <a:p>
          <a:r>
            <a:rPr lang="en-US" sz="1200" dirty="0">
              <a:solidFill>
                <a:schemeClr val="tx1"/>
              </a:solidFill>
            </a:rPr>
            <a:t>Programming</a:t>
          </a:r>
        </a:p>
      </dgm:t>
    </dgm:pt>
    <dgm:pt modelId="{3FAD8999-4095-4661-9DD3-81A92DAFD333}" type="parTrans" cxnId="{573B29C1-6D71-40D3-B4D9-9951951776FC}">
      <dgm:prSet custT="1"/>
      <dgm:spPr/>
      <dgm:t>
        <a:bodyPr/>
        <a:lstStyle/>
        <a:p>
          <a:endParaRPr lang="en-US" sz="900" b="0" cap="none" spc="0">
            <a:ln w="0"/>
            <a:solidFill>
              <a:schemeClr val="tx1"/>
            </a:solidFill>
            <a:effectLst>
              <a:outerShdw blurRad="38100" dist="19050" dir="2700000" algn="tl" rotWithShape="0">
                <a:schemeClr val="dk1">
                  <a:alpha val="40000"/>
                </a:schemeClr>
              </a:outerShdw>
            </a:effectLst>
          </a:endParaRPr>
        </a:p>
      </dgm:t>
    </dgm:pt>
    <dgm:pt modelId="{9EEE55C3-BBFB-4A14-8D8A-FB88BFAF8C9C}" type="sibTrans" cxnId="{573B29C1-6D71-40D3-B4D9-9951951776FC}">
      <dgm:prSet/>
      <dgm:spPr/>
      <dgm:t>
        <a:bodyPr/>
        <a:lstStyle/>
        <a:p>
          <a:endParaRPr lang="en-US" sz="2000"/>
        </a:p>
      </dgm:t>
    </dgm:pt>
    <dgm:pt modelId="{05C1B079-3EC1-444F-9D4C-E6F838CEF29A}">
      <dgm:prSet phldrT="[Text]" custT="1"/>
      <dgm:spPr/>
      <dgm:t>
        <a:bodyPr/>
        <a:lstStyle/>
        <a:p>
          <a:r>
            <a:rPr lang="en-US" sz="1200" dirty="0">
              <a:solidFill>
                <a:schemeClr val="tx1"/>
              </a:solidFill>
            </a:rPr>
            <a:t>Design</a:t>
          </a:r>
        </a:p>
      </dgm:t>
    </dgm:pt>
    <dgm:pt modelId="{49D4E228-C6B6-4F95-A977-9A153E7404BF}" type="parTrans" cxnId="{2F0FF016-3185-488A-8C5B-AFF2F20893AC}">
      <dgm:prSet custT="1"/>
      <dgm:spPr/>
      <dgm:t>
        <a:bodyPr/>
        <a:lstStyle/>
        <a:p>
          <a:endParaRPr lang="en-US" sz="600"/>
        </a:p>
      </dgm:t>
    </dgm:pt>
    <dgm:pt modelId="{61B38F81-7A64-4741-B084-09FF6464C857}" type="sibTrans" cxnId="{2F0FF016-3185-488A-8C5B-AFF2F20893AC}">
      <dgm:prSet/>
      <dgm:spPr/>
      <dgm:t>
        <a:bodyPr/>
        <a:lstStyle/>
        <a:p>
          <a:endParaRPr lang="en-US" sz="2000"/>
        </a:p>
      </dgm:t>
    </dgm:pt>
    <dgm:pt modelId="{340FAC4F-A43E-48FD-B8D6-5B2434A0D5D8}">
      <dgm:prSet phldrT="[Text]" custT="1"/>
      <dgm:spPr/>
      <dgm:t>
        <a:bodyPr/>
        <a:lstStyle/>
        <a:p>
          <a:r>
            <a:rPr lang="en-US" sz="1200" dirty="0">
              <a:solidFill>
                <a:schemeClr val="tx1"/>
              </a:solidFill>
            </a:rPr>
            <a:t>Analysis </a:t>
          </a:r>
        </a:p>
      </dgm:t>
    </dgm:pt>
    <dgm:pt modelId="{553E41D0-30E4-47E1-9C47-BEFE87065BE7}" type="parTrans" cxnId="{FFE55D0F-2E56-4D3A-8DF4-70C4A0BDF378}">
      <dgm:prSet custT="1"/>
      <dgm:spPr/>
      <dgm:t>
        <a:bodyPr/>
        <a:lstStyle/>
        <a:p>
          <a:endParaRPr lang="en-US" sz="900"/>
        </a:p>
      </dgm:t>
    </dgm:pt>
    <dgm:pt modelId="{C3623BE4-5C15-4893-8103-345721A1D7EC}" type="sibTrans" cxnId="{FFE55D0F-2E56-4D3A-8DF4-70C4A0BDF378}">
      <dgm:prSet/>
      <dgm:spPr/>
      <dgm:t>
        <a:bodyPr/>
        <a:lstStyle/>
        <a:p>
          <a:endParaRPr lang="en-US" sz="2000"/>
        </a:p>
      </dgm:t>
    </dgm:pt>
    <dgm:pt modelId="{B7CAD4E2-65E8-41ED-983F-8F1448F0E684}">
      <dgm:prSet phldrT="[Text]" custT="1"/>
      <dgm:spPr/>
      <dgm:t>
        <a:bodyPr/>
        <a:lstStyle/>
        <a:p>
          <a:r>
            <a:rPr lang="en-US" sz="1200" dirty="0"/>
            <a:t>What doing to do?</a:t>
          </a:r>
        </a:p>
      </dgm:t>
    </dgm:pt>
    <dgm:pt modelId="{BC056667-53E5-46E4-B19B-08D64224D262}" type="sibTrans" cxnId="{E8991A78-5620-44D5-B94C-7A8FA3DB725D}">
      <dgm:prSet/>
      <dgm:spPr/>
      <dgm:t>
        <a:bodyPr/>
        <a:lstStyle/>
        <a:p>
          <a:endParaRPr lang="en-US" sz="2000"/>
        </a:p>
      </dgm:t>
    </dgm:pt>
    <dgm:pt modelId="{0682D868-FCC4-497C-81B6-3F3332480E34}" type="parTrans" cxnId="{E8991A78-5620-44D5-B94C-7A8FA3DB725D}">
      <dgm:prSet custT="1"/>
      <dgm:spPr/>
      <dgm:t>
        <a:bodyPr/>
        <a:lstStyle/>
        <a:p>
          <a:endParaRPr lang="en-US" sz="600"/>
        </a:p>
      </dgm:t>
    </dgm:pt>
    <dgm:pt modelId="{E8417223-DBB9-47F9-9724-98AA2187E694}">
      <dgm:prSet phldrT="[Text]" custT="1"/>
      <dgm:spPr/>
      <dgm:t>
        <a:bodyPr/>
        <a:lstStyle/>
        <a:p>
          <a:r>
            <a:rPr lang="en-US" sz="1200" dirty="0"/>
            <a:t>Build</a:t>
          </a:r>
        </a:p>
      </dgm:t>
    </dgm:pt>
    <dgm:pt modelId="{FD83ACCB-8E8B-44F8-86BB-3C65E57548AE}" type="sibTrans" cxnId="{979F2CEE-1FDB-4CC4-A3F4-483C42503BCF}">
      <dgm:prSet/>
      <dgm:spPr/>
      <dgm:t>
        <a:bodyPr/>
        <a:lstStyle/>
        <a:p>
          <a:endParaRPr lang="en-US" sz="2000"/>
        </a:p>
      </dgm:t>
    </dgm:pt>
    <dgm:pt modelId="{CD3D6812-3DE4-4592-BDC0-9E2DC78E4BBA}" type="parTrans" cxnId="{979F2CEE-1FDB-4CC4-A3F4-483C42503BCF}">
      <dgm:prSet custT="1"/>
      <dgm:spPr/>
      <dgm:t>
        <a:bodyPr/>
        <a:lstStyle/>
        <a:p>
          <a:endParaRPr lang="en-US" sz="600"/>
        </a:p>
      </dgm:t>
    </dgm:pt>
    <dgm:pt modelId="{833D0D9A-91CB-4DD8-84D9-6F2EF6F65CD1}">
      <dgm:prSet phldrT="[Text]" custT="1"/>
      <dgm:spPr/>
      <dgm:t>
        <a:bodyPr/>
        <a:lstStyle/>
        <a:p>
          <a:r>
            <a:rPr lang="en-US" sz="1200" dirty="0"/>
            <a:t>How we </a:t>
          </a:r>
          <a:r>
            <a:rPr lang="en-US" sz="1200" dirty="0" err="1"/>
            <a:t>gonna</a:t>
          </a:r>
          <a:r>
            <a:rPr lang="en-US" sz="1200" dirty="0"/>
            <a:t> to do it?</a:t>
          </a:r>
        </a:p>
      </dgm:t>
    </dgm:pt>
    <dgm:pt modelId="{774BC266-CB8A-4A14-A192-B98797FEA680}" type="parTrans" cxnId="{E6DCE8FD-6997-4BCF-A352-42DF2832925C}">
      <dgm:prSet custT="1"/>
      <dgm:spPr/>
      <dgm:t>
        <a:bodyPr/>
        <a:lstStyle/>
        <a:p>
          <a:endParaRPr lang="en-US" sz="600"/>
        </a:p>
      </dgm:t>
    </dgm:pt>
    <dgm:pt modelId="{FAB639D6-4C69-471E-8FDE-A80B38EC84F0}" type="sibTrans" cxnId="{E6DCE8FD-6997-4BCF-A352-42DF2832925C}">
      <dgm:prSet/>
      <dgm:spPr/>
      <dgm:t>
        <a:bodyPr/>
        <a:lstStyle/>
        <a:p>
          <a:endParaRPr lang="en-US" sz="2000"/>
        </a:p>
      </dgm:t>
    </dgm:pt>
    <dgm:pt modelId="{CE044368-69D2-4602-9586-F0ADAC868CC9}">
      <dgm:prSet phldrT="[Text]" custT="1"/>
      <dgm:spPr/>
      <dgm:t>
        <a:bodyPr/>
        <a:lstStyle/>
        <a:p>
          <a:r>
            <a:rPr lang="en-US" sz="1200" dirty="0"/>
            <a:t>Understanding the Problem </a:t>
          </a:r>
        </a:p>
      </dgm:t>
    </dgm:pt>
    <dgm:pt modelId="{BCA99ECF-DD23-41B6-960C-4A3BE0F7A38C}" type="parTrans" cxnId="{73C19B0B-ACAB-4727-8404-E36BA302F230}">
      <dgm:prSet custT="1"/>
      <dgm:spPr/>
      <dgm:t>
        <a:bodyPr/>
        <a:lstStyle/>
        <a:p>
          <a:endParaRPr lang="en-US" sz="600"/>
        </a:p>
      </dgm:t>
    </dgm:pt>
    <dgm:pt modelId="{3DA5676A-2061-4430-9764-E5CAC75D4002}" type="sibTrans" cxnId="{73C19B0B-ACAB-4727-8404-E36BA302F230}">
      <dgm:prSet/>
      <dgm:spPr/>
      <dgm:t>
        <a:bodyPr/>
        <a:lstStyle/>
        <a:p>
          <a:endParaRPr lang="en-US" sz="2000"/>
        </a:p>
      </dgm:t>
    </dgm:pt>
    <dgm:pt modelId="{F8114D06-128B-490F-8273-644EE4BD1DE1}">
      <dgm:prSet phldrT="[Text]" custT="1"/>
      <dgm:spPr/>
      <dgm:t>
        <a:bodyPr/>
        <a:lstStyle/>
        <a:p>
          <a:r>
            <a:rPr lang="en-US" sz="1200" dirty="0"/>
            <a:t>Conceptual design of solution</a:t>
          </a:r>
        </a:p>
      </dgm:t>
    </dgm:pt>
    <dgm:pt modelId="{BF05EF8B-36E6-463E-B21F-3249ADBA10DB}" type="parTrans" cxnId="{44F8BE64-3E82-447D-8132-CF83315B8DAE}">
      <dgm:prSet custT="1"/>
      <dgm:spPr/>
      <dgm:t>
        <a:bodyPr/>
        <a:lstStyle/>
        <a:p>
          <a:endParaRPr lang="en-US" sz="600"/>
        </a:p>
      </dgm:t>
    </dgm:pt>
    <dgm:pt modelId="{D657DAC3-3ED1-41A0-A6AF-A75D3C9670C5}" type="sibTrans" cxnId="{44F8BE64-3E82-447D-8132-CF83315B8DAE}">
      <dgm:prSet/>
      <dgm:spPr/>
      <dgm:t>
        <a:bodyPr/>
        <a:lstStyle/>
        <a:p>
          <a:endParaRPr lang="en-US" sz="2000"/>
        </a:p>
      </dgm:t>
    </dgm:pt>
    <dgm:pt modelId="{95482BD0-D7C4-409D-BFB8-715F363441D9}">
      <dgm:prSet phldrT="[Text]" custT="1"/>
      <dgm:spPr/>
      <dgm:t>
        <a:bodyPr/>
        <a:lstStyle/>
        <a:p>
          <a:r>
            <a:rPr lang="en-US" sz="1200" dirty="0"/>
            <a:t>Plan</a:t>
          </a:r>
        </a:p>
      </dgm:t>
    </dgm:pt>
    <dgm:pt modelId="{F245F819-9A63-46A6-A495-B0B615E294A5}" type="parTrans" cxnId="{97B32DDF-1F10-491D-9EEF-DC137CB32D6D}">
      <dgm:prSet custT="1"/>
      <dgm:spPr/>
      <dgm:t>
        <a:bodyPr/>
        <a:lstStyle/>
        <a:p>
          <a:endParaRPr lang="en-US" sz="600"/>
        </a:p>
      </dgm:t>
    </dgm:pt>
    <dgm:pt modelId="{7D482BAE-CE89-4AC0-AFF1-4A9339802080}" type="sibTrans" cxnId="{97B32DDF-1F10-491D-9EEF-DC137CB32D6D}">
      <dgm:prSet/>
      <dgm:spPr/>
      <dgm:t>
        <a:bodyPr/>
        <a:lstStyle/>
        <a:p>
          <a:endParaRPr lang="en-US" sz="2000"/>
        </a:p>
      </dgm:t>
    </dgm:pt>
    <dgm:pt modelId="{92A80EF2-D44D-44F6-BC17-78A2580B13F3}">
      <dgm:prSet phldrT="[Text]" custT="1"/>
      <dgm:spPr/>
      <dgm:t>
        <a:bodyPr/>
        <a:lstStyle/>
        <a:p>
          <a:r>
            <a:rPr lang="en-US" sz="1200" dirty="0"/>
            <a:t>No code, Diagramming, </a:t>
          </a:r>
          <a:r>
            <a:rPr lang="en-US" sz="1200" dirty="0" err="1"/>
            <a:t>Scaching</a:t>
          </a:r>
          <a:r>
            <a:rPr lang="en-US" sz="1200" dirty="0"/>
            <a:t> on whiteboard </a:t>
          </a:r>
        </a:p>
      </dgm:t>
    </dgm:pt>
    <dgm:pt modelId="{FCF748C9-B37B-4C49-9AE2-60EF272037C2}" type="parTrans" cxnId="{A404023D-60E7-4878-90B6-13D49ED5AC9B}">
      <dgm:prSet custT="1"/>
      <dgm:spPr/>
      <dgm:t>
        <a:bodyPr/>
        <a:lstStyle/>
        <a:p>
          <a:endParaRPr lang="en-US" sz="600"/>
        </a:p>
      </dgm:t>
    </dgm:pt>
    <dgm:pt modelId="{4C793FB5-8C30-44E8-A2EF-1D6DA8096C19}" type="sibTrans" cxnId="{A404023D-60E7-4878-90B6-13D49ED5AC9B}">
      <dgm:prSet/>
      <dgm:spPr/>
      <dgm:t>
        <a:bodyPr/>
        <a:lstStyle/>
        <a:p>
          <a:endParaRPr lang="en-US" sz="2000"/>
        </a:p>
      </dgm:t>
    </dgm:pt>
    <dgm:pt modelId="{3C6B6327-4663-4632-AA84-1F1E6DA1EAF1}" type="pres">
      <dgm:prSet presAssocID="{7E00A7AE-CB19-417E-9C45-B1861CB4DF09}" presName="diagram" presStyleCnt="0">
        <dgm:presLayoutVars>
          <dgm:chPref val="1"/>
          <dgm:dir/>
          <dgm:animOne val="branch"/>
          <dgm:animLvl val="lvl"/>
          <dgm:resizeHandles val="exact"/>
        </dgm:presLayoutVars>
      </dgm:prSet>
      <dgm:spPr/>
    </dgm:pt>
    <dgm:pt modelId="{5B30B204-8A69-41A2-B0B4-43165235F0C8}" type="pres">
      <dgm:prSet presAssocID="{A04B0A60-E4BA-4B71-B130-2A1840678D03}" presName="root1" presStyleCnt="0"/>
      <dgm:spPr/>
    </dgm:pt>
    <dgm:pt modelId="{5697EC8F-7491-4EF3-8223-71E66C90CEFF}" type="pres">
      <dgm:prSet presAssocID="{A04B0A60-E4BA-4B71-B130-2A1840678D03}" presName="LevelOneTextNode" presStyleLbl="node0" presStyleIdx="0" presStyleCnt="1">
        <dgm:presLayoutVars>
          <dgm:chPref val="3"/>
        </dgm:presLayoutVars>
      </dgm:prSet>
      <dgm:spPr/>
    </dgm:pt>
    <dgm:pt modelId="{132982D5-FC23-4BDD-9EDB-B532A5E7682D}" type="pres">
      <dgm:prSet presAssocID="{A04B0A60-E4BA-4B71-B130-2A1840678D03}" presName="level2hierChild" presStyleCnt="0"/>
      <dgm:spPr/>
    </dgm:pt>
    <dgm:pt modelId="{DB230241-D2B7-4699-92EA-30AB9E5A0956}" type="pres">
      <dgm:prSet presAssocID="{3FAD8999-4095-4661-9DD3-81A92DAFD333}" presName="conn2-1" presStyleLbl="parChTrans1D2" presStyleIdx="0" presStyleCnt="3"/>
      <dgm:spPr/>
    </dgm:pt>
    <dgm:pt modelId="{58A6921E-4DBA-48A0-863A-6F3875176AE7}" type="pres">
      <dgm:prSet presAssocID="{3FAD8999-4095-4661-9DD3-81A92DAFD333}" presName="connTx" presStyleLbl="parChTrans1D2" presStyleIdx="0" presStyleCnt="3"/>
      <dgm:spPr/>
    </dgm:pt>
    <dgm:pt modelId="{24DCC257-6295-4817-837A-8CA7D8079DFC}" type="pres">
      <dgm:prSet presAssocID="{DB20F067-ED62-452D-A0AA-E2826CC8CAAE}" presName="root2" presStyleCnt="0"/>
      <dgm:spPr/>
    </dgm:pt>
    <dgm:pt modelId="{CAB55FE7-BA35-4AEF-BEB6-DC8458429E82}" type="pres">
      <dgm:prSet presAssocID="{DB20F067-ED62-452D-A0AA-E2826CC8CAAE}" presName="LevelTwoTextNode" presStyleLbl="node2" presStyleIdx="0" presStyleCnt="3">
        <dgm:presLayoutVars>
          <dgm:chPref val="3"/>
        </dgm:presLayoutVars>
      </dgm:prSet>
      <dgm:spPr/>
    </dgm:pt>
    <dgm:pt modelId="{3ECCE7C3-795B-413C-9F6C-B8A340DC54C3}" type="pres">
      <dgm:prSet presAssocID="{DB20F067-ED62-452D-A0AA-E2826CC8CAAE}" presName="level3hierChild" presStyleCnt="0"/>
      <dgm:spPr/>
    </dgm:pt>
    <dgm:pt modelId="{CFFD3DEC-5EB8-4A01-839A-E6FEBEB05A81}" type="pres">
      <dgm:prSet presAssocID="{CD3D6812-3DE4-4592-BDC0-9E2DC78E4BBA}" presName="conn2-1" presStyleLbl="parChTrans1D3" presStyleIdx="0" presStyleCnt="7"/>
      <dgm:spPr/>
    </dgm:pt>
    <dgm:pt modelId="{FA0261DA-7AA4-4439-846E-C3BEA7B566B4}" type="pres">
      <dgm:prSet presAssocID="{CD3D6812-3DE4-4592-BDC0-9E2DC78E4BBA}" presName="connTx" presStyleLbl="parChTrans1D3" presStyleIdx="0" presStyleCnt="7"/>
      <dgm:spPr/>
    </dgm:pt>
    <dgm:pt modelId="{97870BAF-91CE-45D4-99C0-DE80F3491212}" type="pres">
      <dgm:prSet presAssocID="{E8417223-DBB9-47F9-9724-98AA2187E694}" presName="root2" presStyleCnt="0"/>
      <dgm:spPr/>
    </dgm:pt>
    <dgm:pt modelId="{7A1F0875-6D17-41EE-8448-FF03B64590FB}" type="pres">
      <dgm:prSet presAssocID="{E8417223-DBB9-47F9-9724-98AA2187E694}" presName="LevelTwoTextNode" presStyleLbl="node3" presStyleIdx="0" presStyleCnt="7">
        <dgm:presLayoutVars>
          <dgm:chPref val="3"/>
        </dgm:presLayoutVars>
      </dgm:prSet>
      <dgm:spPr/>
    </dgm:pt>
    <dgm:pt modelId="{7942B94A-33DC-4280-B107-42352876F4EE}" type="pres">
      <dgm:prSet presAssocID="{E8417223-DBB9-47F9-9724-98AA2187E694}" presName="level3hierChild" presStyleCnt="0"/>
      <dgm:spPr/>
    </dgm:pt>
    <dgm:pt modelId="{E7DCB2B6-630E-4813-92D8-E9B1B4F075D7}" type="pres">
      <dgm:prSet presAssocID="{49D4E228-C6B6-4F95-A977-9A153E7404BF}" presName="conn2-1" presStyleLbl="parChTrans1D2" presStyleIdx="1" presStyleCnt="3"/>
      <dgm:spPr/>
    </dgm:pt>
    <dgm:pt modelId="{8EC77B95-9F96-4B06-814E-1B6A2D18772B}" type="pres">
      <dgm:prSet presAssocID="{49D4E228-C6B6-4F95-A977-9A153E7404BF}" presName="connTx" presStyleLbl="parChTrans1D2" presStyleIdx="1" presStyleCnt="3"/>
      <dgm:spPr/>
    </dgm:pt>
    <dgm:pt modelId="{3AC8FEB8-B2AF-4AC8-A18D-5FCD82547704}" type="pres">
      <dgm:prSet presAssocID="{05C1B079-3EC1-444F-9D4C-E6F838CEF29A}" presName="root2" presStyleCnt="0"/>
      <dgm:spPr/>
    </dgm:pt>
    <dgm:pt modelId="{D43B8254-BA9D-4789-90D8-A7A0B9EFA7CD}" type="pres">
      <dgm:prSet presAssocID="{05C1B079-3EC1-444F-9D4C-E6F838CEF29A}" presName="LevelTwoTextNode" presStyleLbl="node2" presStyleIdx="1" presStyleCnt="3">
        <dgm:presLayoutVars>
          <dgm:chPref val="3"/>
        </dgm:presLayoutVars>
      </dgm:prSet>
      <dgm:spPr/>
    </dgm:pt>
    <dgm:pt modelId="{28393B15-772E-42BC-88AE-6EA362CEED5E}" type="pres">
      <dgm:prSet presAssocID="{05C1B079-3EC1-444F-9D4C-E6F838CEF29A}" presName="level3hierChild" presStyleCnt="0"/>
      <dgm:spPr/>
    </dgm:pt>
    <dgm:pt modelId="{73DB0126-E5E2-4E57-B5D7-FE0B472A58CE}" type="pres">
      <dgm:prSet presAssocID="{774BC266-CB8A-4A14-A192-B98797FEA680}" presName="conn2-1" presStyleLbl="parChTrans1D3" presStyleIdx="1" presStyleCnt="7"/>
      <dgm:spPr/>
    </dgm:pt>
    <dgm:pt modelId="{5447C993-4F6E-4517-9DFE-D28CCE10B599}" type="pres">
      <dgm:prSet presAssocID="{774BC266-CB8A-4A14-A192-B98797FEA680}" presName="connTx" presStyleLbl="parChTrans1D3" presStyleIdx="1" presStyleCnt="7"/>
      <dgm:spPr/>
    </dgm:pt>
    <dgm:pt modelId="{EE7CA8D9-DFF5-42E9-B953-AAE48E8C3D68}" type="pres">
      <dgm:prSet presAssocID="{833D0D9A-91CB-4DD8-84D9-6F2EF6F65CD1}" presName="root2" presStyleCnt="0"/>
      <dgm:spPr/>
    </dgm:pt>
    <dgm:pt modelId="{289AA8A7-27BC-4AEE-8084-B0360C0A4AA6}" type="pres">
      <dgm:prSet presAssocID="{833D0D9A-91CB-4DD8-84D9-6F2EF6F65CD1}" presName="LevelTwoTextNode" presStyleLbl="node3" presStyleIdx="1" presStyleCnt="7">
        <dgm:presLayoutVars>
          <dgm:chPref val="3"/>
        </dgm:presLayoutVars>
      </dgm:prSet>
      <dgm:spPr/>
    </dgm:pt>
    <dgm:pt modelId="{B3546BBC-E4C7-4A48-89AC-2FC963DAB293}" type="pres">
      <dgm:prSet presAssocID="{833D0D9A-91CB-4DD8-84D9-6F2EF6F65CD1}" presName="level3hierChild" presStyleCnt="0"/>
      <dgm:spPr/>
    </dgm:pt>
    <dgm:pt modelId="{98DB77E9-CB59-4E47-B16D-5242CE8BEA53}" type="pres">
      <dgm:prSet presAssocID="{BF05EF8B-36E6-463E-B21F-3249ADBA10DB}" presName="conn2-1" presStyleLbl="parChTrans1D3" presStyleIdx="2" presStyleCnt="7"/>
      <dgm:spPr/>
    </dgm:pt>
    <dgm:pt modelId="{DF57CFE6-0419-43AE-81DA-077330CCFDF1}" type="pres">
      <dgm:prSet presAssocID="{BF05EF8B-36E6-463E-B21F-3249ADBA10DB}" presName="connTx" presStyleLbl="parChTrans1D3" presStyleIdx="2" presStyleCnt="7"/>
      <dgm:spPr/>
    </dgm:pt>
    <dgm:pt modelId="{86537B02-B288-49A6-9566-1DE52FB32EFF}" type="pres">
      <dgm:prSet presAssocID="{F8114D06-128B-490F-8273-644EE4BD1DE1}" presName="root2" presStyleCnt="0"/>
      <dgm:spPr/>
    </dgm:pt>
    <dgm:pt modelId="{C5F7DB23-5351-46D8-B5F7-47B8A868160D}" type="pres">
      <dgm:prSet presAssocID="{F8114D06-128B-490F-8273-644EE4BD1DE1}" presName="LevelTwoTextNode" presStyleLbl="node3" presStyleIdx="2" presStyleCnt="7">
        <dgm:presLayoutVars>
          <dgm:chPref val="3"/>
        </dgm:presLayoutVars>
      </dgm:prSet>
      <dgm:spPr/>
    </dgm:pt>
    <dgm:pt modelId="{E03CC002-F896-40FF-B863-24FC3AA6184B}" type="pres">
      <dgm:prSet presAssocID="{F8114D06-128B-490F-8273-644EE4BD1DE1}" presName="level3hierChild" presStyleCnt="0"/>
      <dgm:spPr/>
    </dgm:pt>
    <dgm:pt modelId="{C77F0311-1BE2-46AB-BF9C-DCCC3AFA3D02}" type="pres">
      <dgm:prSet presAssocID="{F245F819-9A63-46A6-A495-B0B615E294A5}" presName="conn2-1" presStyleLbl="parChTrans1D3" presStyleIdx="3" presStyleCnt="7"/>
      <dgm:spPr/>
    </dgm:pt>
    <dgm:pt modelId="{544E359A-B6C7-4014-A27C-730AFE7EFF27}" type="pres">
      <dgm:prSet presAssocID="{F245F819-9A63-46A6-A495-B0B615E294A5}" presName="connTx" presStyleLbl="parChTrans1D3" presStyleIdx="3" presStyleCnt="7"/>
      <dgm:spPr/>
    </dgm:pt>
    <dgm:pt modelId="{DF337A6D-96B0-42E1-BAF4-9402ECFBA27A}" type="pres">
      <dgm:prSet presAssocID="{95482BD0-D7C4-409D-BFB8-715F363441D9}" presName="root2" presStyleCnt="0"/>
      <dgm:spPr/>
    </dgm:pt>
    <dgm:pt modelId="{0D0F9FF7-212C-4CD7-8FD6-3E68786CF189}" type="pres">
      <dgm:prSet presAssocID="{95482BD0-D7C4-409D-BFB8-715F363441D9}" presName="LevelTwoTextNode" presStyleLbl="node3" presStyleIdx="3" presStyleCnt="7">
        <dgm:presLayoutVars>
          <dgm:chPref val="3"/>
        </dgm:presLayoutVars>
      </dgm:prSet>
      <dgm:spPr/>
    </dgm:pt>
    <dgm:pt modelId="{255EE3D5-01FD-45D3-8C7F-CEF9704A5E71}" type="pres">
      <dgm:prSet presAssocID="{95482BD0-D7C4-409D-BFB8-715F363441D9}" presName="level3hierChild" presStyleCnt="0"/>
      <dgm:spPr/>
    </dgm:pt>
    <dgm:pt modelId="{AC92F02D-E2BE-4DBD-92A8-754B1BB16E0A}" type="pres">
      <dgm:prSet presAssocID="{FCF748C9-B37B-4C49-9AE2-60EF272037C2}" presName="conn2-1" presStyleLbl="parChTrans1D3" presStyleIdx="4" presStyleCnt="7"/>
      <dgm:spPr/>
    </dgm:pt>
    <dgm:pt modelId="{A1643788-6DC2-43B8-9C4A-F8A7D09CDD19}" type="pres">
      <dgm:prSet presAssocID="{FCF748C9-B37B-4C49-9AE2-60EF272037C2}" presName="connTx" presStyleLbl="parChTrans1D3" presStyleIdx="4" presStyleCnt="7"/>
      <dgm:spPr/>
    </dgm:pt>
    <dgm:pt modelId="{6C800F91-8351-4A97-8F8A-2F0F63A0290D}" type="pres">
      <dgm:prSet presAssocID="{92A80EF2-D44D-44F6-BC17-78A2580B13F3}" presName="root2" presStyleCnt="0"/>
      <dgm:spPr/>
    </dgm:pt>
    <dgm:pt modelId="{FDA45647-56EA-471B-BD66-32661A053307}" type="pres">
      <dgm:prSet presAssocID="{92A80EF2-D44D-44F6-BC17-78A2580B13F3}" presName="LevelTwoTextNode" presStyleLbl="node3" presStyleIdx="4" presStyleCnt="7">
        <dgm:presLayoutVars>
          <dgm:chPref val="3"/>
        </dgm:presLayoutVars>
      </dgm:prSet>
      <dgm:spPr/>
    </dgm:pt>
    <dgm:pt modelId="{72754090-BDFD-41D6-8728-572E5D37C24B}" type="pres">
      <dgm:prSet presAssocID="{92A80EF2-D44D-44F6-BC17-78A2580B13F3}" presName="level3hierChild" presStyleCnt="0"/>
      <dgm:spPr/>
    </dgm:pt>
    <dgm:pt modelId="{289E7799-C50D-451D-A36B-F28104DB1045}" type="pres">
      <dgm:prSet presAssocID="{553E41D0-30E4-47E1-9C47-BEFE87065BE7}" presName="conn2-1" presStyleLbl="parChTrans1D2" presStyleIdx="2" presStyleCnt="3"/>
      <dgm:spPr/>
    </dgm:pt>
    <dgm:pt modelId="{69C9B641-4262-4388-B65C-83F8ABD83782}" type="pres">
      <dgm:prSet presAssocID="{553E41D0-30E4-47E1-9C47-BEFE87065BE7}" presName="connTx" presStyleLbl="parChTrans1D2" presStyleIdx="2" presStyleCnt="3"/>
      <dgm:spPr/>
    </dgm:pt>
    <dgm:pt modelId="{20FA91E3-C9E6-4D4D-A486-E99BC6525AA3}" type="pres">
      <dgm:prSet presAssocID="{340FAC4F-A43E-48FD-B8D6-5B2434A0D5D8}" presName="root2" presStyleCnt="0"/>
      <dgm:spPr/>
    </dgm:pt>
    <dgm:pt modelId="{CF6FB40C-505C-452B-805C-9BC79553B9E9}" type="pres">
      <dgm:prSet presAssocID="{340FAC4F-A43E-48FD-B8D6-5B2434A0D5D8}" presName="LevelTwoTextNode" presStyleLbl="node2" presStyleIdx="2" presStyleCnt="3">
        <dgm:presLayoutVars>
          <dgm:chPref val="3"/>
        </dgm:presLayoutVars>
      </dgm:prSet>
      <dgm:spPr/>
    </dgm:pt>
    <dgm:pt modelId="{4C7DBAE2-EAD0-45D3-A209-B632DEDC3DB2}" type="pres">
      <dgm:prSet presAssocID="{340FAC4F-A43E-48FD-B8D6-5B2434A0D5D8}" presName="level3hierChild" presStyleCnt="0"/>
      <dgm:spPr/>
    </dgm:pt>
    <dgm:pt modelId="{D7D9E4B5-B01B-4692-B26E-F39E8607B0F5}" type="pres">
      <dgm:prSet presAssocID="{0682D868-FCC4-497C-81B6-3F3332480E34}" presName="conn2-1" presStyleLbl="parChTrans1D3" presStyleIdx="5" presStyleCnt="7"/>
      <dgm:spPr/>
    </dgm:pt>
    <dgm:pt modelId="{134DA1A7-4268-46C7-8B35-003258AD963A}" type="pres">
      <dgm:prSet presAssocID="{0682D868-FCC4-497C-81B6-3F3332480E34}" presName="connTx" presStyleLbl="parChTrans1D3" presStyleIdx="5" presStyleCnt="7"/>
      <dgm:spPr/>
    </dgm:pt>
    <dgm:pt modelId="{2504C9DC-F48B-490A-A777-273A524A23D3}" type="pres">
      <dgm:prSet presAssocID="{B7CAD4E2-65E8-41ED-983F-8F1448F0E684}" presName="root2" presStyleCnt="0"/>
      <dgm:spPr/>
    </dgm:pt>
    <dgm:pt modelId="{5437B563-1F11-4DBA-AE43-EDE025C739F4}" type="pres">
      <dgm:prSet presAssocID="{B7CAD4E2-65E8-41ED-983F-8F1448F0E684}" presName="LevelTwoTextNode" presStyleLbl="node3" presStyleIdx="5" presStyleCnt="7">
        <dgm:presLayoutVars>
          <dgm:chPref val="3"/>
        </dgm:presLayoutVars>
      </dgm:prSet>
      <dgm:spPr/>
    </dgm:pt>
    <dgm:pt modelId="{21C98023-A595-4FEE-85C4-91013DA16254}" type="pres">
      <dgm:prSet presAssocID="{B7CAD4E2-65E8-41ED-983F-8F1448F0E684}" presName="level3hierChild" presStyleCnt="0"/>
      <dgm:spPr/>
    </dgm:pt>
    <dgm:pt modelId="{F3E1B6AA-1FA4-405C-9310-BEFBF5C6E485}" type="pres">
      <dgm:prSet presAssocID="{BCA99ECF-DD23-41B6-960C-4A3BE0F7A38C}" presName="conn2-1" presStyleLbl="parChTrans1D3" presStyleIdx="6" presStyleCnt="7"/>
      <dgm:spPr/>
    </dgm:pt>
    <dgm:pt modelId="{D391F6CC-E0B5-416D-ACEB-A2D01A8906AF}" type="pres">
      <dgm:prSet presAssocID="{BCA99ECF-DD23-41B6-960C-4A3BE0F7A38C}" presName="connTx" presStyleLbl="parChTrans1D3" presStyleIdx="6" presStyleCnt="7"/>
      <dgm:spPr/>
    </dgm:pt>
    <dgm:pt modelId="{A6651BBD-6BE0-4AF7-B20F-FE0976E82EA7}" type="pres">
      <dgm:prSet presAssocID="{CE044368-69D2-4602-9586-F0ADAC868CC9}" presName="root2" presStyleCnt="0"/>
      <dgm:spPr/>
    </dgm:pt>
    <dgm:pt modelId="{D3E10AE7-17DF-411F-BF19-1BC9A45C691E}" type="pres">
      <dgm:prSet presAssocID="{CE044368-69D2-4602-9586-F0ADAC868CC9}" presName="LevelTwoTextNode" presStyleLbl="node3" presStyleIdx="6" presStyleCnt="7">
        <dgm:presLayoutVars>
          <dgm:chPref val="3"/>
        </dgm:presLayoutVars>
      </dgm:prSet>
      <dgm:spPr/>
    </dgm:pt>
    <dgm:pt modelId="{CF43E055-931B-4F24-8B5A-9742BAA453B3}" type="pres">
      <dgm:prSet presAssocID="{CE044368-69D2-4602-9586-F0ADAC868CC9}" presName="level3hierChild" presStyleCnt="0"/>
      <dgm:spPr/>
    </dgm:pt>
  </dgm:ptLst>
  <dgm:cxnLst>
    <dgm:cxn modelId="{3DA3CE01-45E4-4A7E-873B-187D39AC8B2F}" type="presOf" srcId="{49D4E228-C6B6-4F95-A977-9A153E7404BF}" destId="{8EC77B95-9F96-4B06-814E-1B6A2D18772B}" srcOrd="1" destOrd="0" presId="urn:microsoft.com/office/officeart/2005/8/layout/hierarchy2"/>
    <dgm:cxn modelId="{A8F5AE07-F5DA-48F0-80CF-88B615856666}" type="presOf" srcId="{05C1B079-3EC1-444F-9D4C-E6F838CEF29A}" destId="{D43B8254-BA9D-4789-90D8-A7A0B9EFA7CD}" srcOrd="0" destOrd="0" presId="urn:microsoft.com/office/officeart/2005/8/layout/hierarchy2"/>
    <dgm:cxn modelId="{36AC860A-7D72-43EF-985B-A0D6DD478371}" type="presOf" srcId="{FCF748C9-B37B-4C49-9AE2-60EF272037C2}" destId="{AC92F02D-E2BE-4DBD-92A8-754B1BB16E0A}" srcOrd="0" destOrd="0" presId="urn:microsoft.com/office/officeart/2005/8/layout/hierarchy2"/>
    <dgm:cxn modelId="{73C19B0B-ACAB-4727-8404-E36BA302F230}" srcId="{340FAC4F-A43E-48FD-B8D6-5B2434A0D5D8}" destId="{CE044368-69D2-4602-9586-F0ADAC868CC9}" srcOrd="1" destOrd="0" parTransId="{BCA99ECF-DD23-41B6-960C-4A3BE0F7A38C}" sibTransId="{3DA5676A-2061-4430-9764-E5CAC75D4002}"/>
    <dgm:cxn modelId="{FFE55D0F-2E56-4D3A-8DF4-70C4A0BDF378}" srcId="{A04B0A60-E4BA-4B71-B130-2A1840678D03}" destId="{340FAC4F-A43E-48FD-B8D6-5B2434A0D5D8}" srcOrd="2" destOrd="0" parTransId="{553E41D0-30E4-47E1-9C47-BEFE87065BE7}" sibTransId="{C3623BE4-5C15-4893-8103-345721A1D7EC}"/>
    <dgm:cxn modelId="{2F0FF016-3185-488A-8C5B-AFF2F20893AC}" srcId="{A04B0A60-E4BA-4B71-B130-2A1840678D03}" destId="{05C1B079-3EC1-444F-9D4C-E6F838CEF29A}" srcOrd="1" destOrd="0" parTransId="{49D4E228-C6B6-4F95-A977-9A153E7404BF}" sibTransId="{61B38F81-7A64-4741-B084-09FF6464C857}"/>
    <dgm:cxn modelId="{A3EC231D-99EF-4B84-ACE3-AE9B795A83AC}" type="presOf" srcId="{CE044368-69D2-4602-9586-F0ADAC868CC9}" destId="{D3E10AE7-17DF-411F-BF19-1BC9A45C691E}" srcOrd="0" destOrd="0" presId="urn:microsoft.com/office/officeart/2005/8/layout/hierarchy2"/>
    <dgm:cxn modelId="{C4C7EB1F-39ED-4E11-8C13-21E214EE1A0B}" type="presOf" srcId="{BF05EF8B-36E6-463E-B21F-3249ADBA10DB}" destId="{98DB77E9-CB59-4E47-B16D-5242CE8BEA53}" srcOrd="0" destOrd="0" presId="urn:microsoft.com/office/officeart/2005/8/layout/hierarchy2"/>
    <dgm:cxn modelId="{3FC51621-9F2E-484D-8049-27A53DF63574}" type="presOf" srcId="{3FAD8999-4095-4661-9DD3-81A92DAFD333}" destId="{58A6921E-4DBA-48A0-863A-6F3875176AE7}" srcOrd="1" destOrd="0" presId="urn:microsoft.com/office/officeart/2005/8/layout/hierarchy2"/>
    <dgm:cxn modelId="{404A2821-D757-4C0F-89BF-781A9D515684}" type="presOf" srcId="{DB20F067-ED62-452D-A0AA-E2826CC8CAAE}" destId="{CAB55FE7-BA35-4AEF-BEB6-DC8458429E82}" srcOrd="0" destOrd="0" presId="urn:microsoft.com/office/officeart/2005/8/layout/hierarchy2"/>
    <dgm:cxn modelId="{DC06A521-C7E7-4725-817A-81CDE39EDD16}" type="presOf" srcId="{BCA99ECF-DD23-41B6-960C-4A3BE0F7A38C}" destId="{F3E1B6AA-1FA4-405C-9310-BEFBF5C6E485}" srcOrd="0" destOrd="0" presId="urn:microsoft.com/office/officeart/2005/8/layout/hierarchy2"/>
    <dgm:cxn modelId="{7B9A4629-34A0-4268-9D4A-B57199B9C378}" type="presOf" srcId="{553E41D0-30E4-47E1-9C47-BEFE87065BE7}" destId="{289E7799-C50D-451D-A36B-F28104DB1045}" srcOrd="0" destOrd="0" presId="urn:microsoft.com/office/officeart/2005/8/layout/hierarchy2"/>
    <dgm:cxn modelId="{C80D082D-E2FD-4BBD-800F-5B973CD5C558}" type="presOf" srcId="{95482BD0-D7C4-409D-BFB8-715F363441D9}" destId="{0D0F9FF7-212C-4CD7-8FD6-3E68786CF189}" srcOrd="0" destOrd="0" presId="urn:microsoft.com/office/officeart/2005/8/layout/hierarchy2"/>
    <dgm:cxn modelId="{1B6C1332-B921-4AB5-8867-AEEA2D05DB3C}" type="presOf" srcId="{B7CAD4E2-65E8-41ED-983F-8F1448F0E684}" destId="{5437B563-1F11-4DBA-AE43-EDE025C739F4}" srcOrd="0" destOrd="0" presId="urn:microsoft.com/office/officeart/2005/8/layout/hierarchy2"/>
    <dgm:cxn modelId="{D7D7C735-BE4D-4959-8D2E-D3E5E183F989}" type="presOf" srcId="{553E41D0-30E4-47E1-9C47-BEFE87065BE7}" destId="{69C9B641-4262-4388-B65C-83F8ABD83782}" srcOrd="1" destOrd="0" presId="urn:microsoft.com/office/officeart/2005/8/layout/hierarchy2"/>
    <dgm:cxn modelId="{A404023D-60E7-4878-90B6-13D49ED5AC9B}" srcId="{05C1B079-3EC1-444F-9D4C-E6F838CEF29A}" destId="{92A80EF2-D44D-44F6-BC17-78A2580B13F3}" srcOrd="3" destOrd="0" parTransId="{FCF748C9-B37B-4C49-9AE2-60EF272037C2}" sibTransId="{4C793FB5-8C30-44E8-A2EF-1D6DA8096C19}"/>
    <dgm:cxn modelId="{236AA047-D46A-4459-885B-820A1FF29312}" type="presOf" srcId="{833D0D9A-91CB-4DD8-84D9-6F2EF6F65CD1}" destId="{289AA8A7-27BC-4AEE-8084-B0360C0A4AA6}" srcOrd="0" destOrd="0" presId="urn:microsoft.com/office/officeart/2005/8/layout/hierarchy2"/>
    <dgm:cxn modelId="{43E2414A-2597-4D17-BE34-90D109931A66}" type="presOf" srcId="{F8114D06-128B-490F-8273-644EE4BD1DE1}" destId="{C5F7DB23-5351-46D8-B5F7-47B8A868160D}" srcOrd="0" destOrd="0" presId="urn:microsoft.com/office/officeart/2005/8/layout/hierarchy2"/>
    <dgm:cxn modelId="{C8B68C4C-3686-407F-BD3D-9EF2A6C0AF2A}" srcId="{7E00A7AE-CB19-417E-9C45-B1861CB4DF09}" destId="{A04B0A60-E4BA-4B71-B130-2A1840678D03}" srcOrd="0" destOrd="0" parTransId="{43981C05-A016-4111-A3EA-DDDE096B2E52}" sibTransId="{18D00799-40F5-4630-80AC-51CF99FD8695}"/>
    <dgm:cxn modelId="{AB4A7550-2150-4257-B2E1-2B7EFD4A9470}" type="presOf" srcId="{F245F819-9A63-46A6-A495-B0B615E294A5}" destId="{544E359A-B6C7-4014-A27C-730AFE7EFF27}" srcOrd="1" destOrd="0" presId="urn:microsoft.com/office/officeart/2005/8/layout/hierarchy2"/>
    <dgm:cxn modelId="{5FFF4351-822F-47C7-B1E9-BC7BD73633C2}" type="presOf" srcId="{0682D868-FCC4-497C-81B6-3F3332480E34}" destId="{134DA1A7-4268-46C7-8B35-003258AD963A}" srcOrd="1" destOrd="0" presId="urn:microsoft.com/office/officeart/2005/8/layout/hierarchy2"/>
    <dgm:cxn modelId="{CF0E3A54-5C1E-41B6-89BB-3D6979E35FCE}" type="presOf" srcId="{49D4E228-C6B6-4F95-A977-9A153E7404BF}" destId="{E7DCB2B6-630E-4813-92D8-E9B1B4F075D7}" srcOrd="0" destOrd="0" presId="urn:microsoft.com/office/officeart/2005/8/layout/hierarchy2"/>
    <dgm:cxn modelId="{44F8BE64-3E82-447D-8132-CF83315B8DAE}" srcId="{05C1B079-3EC1-444F-9D4C-E6F838CEF29A}" destId="{F8114D06-128B-490F-8273-644EE4BD1DE1}" srcOrd="1" destOrd="0" parTransId="{BF05EF8B-36E6-463E-B21F-3249ADBA10DB}" sibTransId="{D657DAC3-3ED1-41A0-A6AF-A75D3C9670C5}"/>
    <dgm:cxn modelId="{99936F66-3184-4F75-9CF4-859401C24671}" type="presOf" srcId="{CD3D6812-3DE4-4592-BDC0-9E2DC78E4BBA}" destId="{FA0261DA-7AA4-4439-846E-C3BEA7B566B4}" srcOrd="1" destOrd="0" presId="urn:microsoft.com/office/officeart/2005/8/layout/hierarchy2"/>
    <dgm:cxn modelId="{7534AA6B-A67C-4200-BA42-B66DFA192DAE}" type="presOf" srcId="{BCA99ECF-DD23-41B6-960C-4A3BE0F7A38C}" destId="{D391F6CC-E0B5-416D-ACEB-A2D01A8906AF}" srcOrd="1" destOrd="0" presId="urn:microsoft.com/office/officeart/2005/8/layout/hierarchy2"/>
    <dgm:cxn modelId="{E8991A78-5620-44D5-B94C-7A8FA3DB725D}" srcId="{340FAC4F-A43E-48FD-B8D6-5B2434A0D5D8}" destId="{B7CAD4E2-65E8-41ED-983F-8F1448F0E684}" srcOrd="0" destOrd="0" parTransId="{0682D868-FCC4-497C-81B6-3F3332480E34}" sibTransId="{BC056667-53E5-46E4-B19B-08D64224D262}"/>
    <dgm:cxn modelId="{B7D7827C-34E0-485E-91A8-0948DBB91515}" type="presOf" srcId="{0682D868-FCC4-497C-81B6-3F3332480E34}" destId="{D7D9E4B5-B01B-4692-B26E-F39E8607B0F5}" srcOrd="0" destOrd="0" presId="urn:microsoft.com/office/officeart/2005/8/layout/hierarchy2"/>
    <dgm:cxn modelId="{4553878A-9647-476C-A8B4-D383DCEACCDD}" type="presOf" srcId="{BF05EF8B-36E6-463E-B21F-3249ADBA10DB}" destId="{DF57CFE6-0419-43AE-81DA-077330CCFDF1}" srcOrd="1" destOrd="0" presId="urn:microsoft.com/office/officeart/2005/8/layout/hierarchy2"/>
    <dgm:cxn modelId="{E57C3D99-4CB4-48CB-875C-478DE1068ADB}" type="presOf" srcId="{774BC266-CB8A-4A14-A192-B98797FEA680}" destId="{5447C993-4F6E-4517-9DFE-D28CCE10B599}" srcOrd="1" destOrd="0" presId="urn:microsoft.com/office/officeart/2005/8/layout/hierarchy2"/>
    <dgm:cxn modelId="{6D3CADA1-CCD4-4D0D-AFCB-6B415F138BA4}" type="presOf" srcId="{FCF748C9-B37B-4C49-9AE2-60EF272037C2}" destId="{A1643788-6DC2-43B8-9C4A-F8A7D09CDD19}" srcOrd="1" destOrd="0" presId="urn:microsoft.com/office/officeart/2005/8/layout/hierarchy2"/>
    <dgm:cxn modelId="{7391EDA9-D180-40FF-A187-5366FD1319D3}" type="presOf" srcId="{92A80EF2-D44D-44F6-BC17-78A2580B13F3}" destId="{FDA45647-56EA-471B-BD66-32661A053307}" srcOrd="0" destOrd="0" presId="urn:microsoft.com/office/officeart/2005/8/layout/hierarchy2"/>
    <dgm:cxn modelId="{065E51AC-B99B-432D-9BB8-E9ABDA4EB6EE}" type="presOf" srcId="{F245F819-9A63-46A6-A495-B0B615E294A5}" destId="{C77F0311-1BE2-46AB-BF9C-DCCC3AFA3D02}" srcOrd="0" destOrd="0" presId="urn:microsoft.com/office/officeart/2005/8/layout/hierarchy2"/>
    <dgm:cxn modelId="{B4E5ACC0-3750-4496-BDCB-9FC1C551D5F8}" type="presOf" srcId="{774BC266-CB8A-4A14-A192-B98797FEA680}" destId="{73DB0126-E5E2-4E57-B5D7-FE0B472A58CE}" srcOrd="0" destOrd="0" presId="urn:microsoft.com/office/officeart/2005/8/layout/hierarchy2"/>
    <dgm:cxn modelId="{573B29C1-6D71-40D3-B4D9-9951951776FC}" srcId="{A04B0A60-E4BA-4B71-B130-2A1840678D03}" destId="{DB20F067-ED62-452D-A0AA-E2826CC8CAAE}" srcOrd="0" destOrd="0" parTransId="{3FAD8999-4095-4661-9DD3-81A92DAFD333}" sibTransId="{9EEE55C3-BBFB-4A14-8D8A-FB88BFAF8C9C}"/>
    <dgm:cxn modelId="{0071E3D4-2FB8-40CF-BDB1-78B6609B369C}" type="presOf" srcId="{340FAC4F-A43E-48FD-B8D6-5B2434A0D5D8}" destId="{CF6FB40C-505C-452B-805C-9BC79553B9E9}" srcOrd="0" destOrd="0" presId="urn:microsoft.com/office/officeart/2005/8/layout/hierarchy2"/>
    <dgm:cxn modelId="{204005DC-4C99-49CB-BA20-489D1A0CD1DD}" type="presOf" srcId="{3FAD8999-4095-4661-9DD3-81A92DAFD333}" destId="{DB230241-D2B7-4699-92EA-30AB9E5A0956}" srcOrd="0" destOrd="0" presId="urn:microsoft.com/office/officeart/2005/8/layout/hierarchy2"/>
    <dgm:cxn modelId="{97B32DDF-1F10-491D-9EEF-DC137CB32D6D}" srcId="{05C1B079-3EC1-444F-9D4C-E6F838CEF29A}" destId="{95482BD0-D7C4-409D-BFB8-715F363441D9}" srcOrd="2" destOrd="0" parTransId="{F245F819-9A63-46A6-A495-B0B615E294A5}" sibTransId="{7D482BAE-CE89-4AC0-AFF1-4A9339802080}"/>
    <dgm:cxn modelId="{DB5D49DF-3CCD-49B7-972C-DFCAF601E799}" type="presOf" srcId="{7E00A7AE-CB19-417E-9C45-B1861CB4DF09}" destId="{3C6B6327-4663-4632-AA84-1F1E6DA1EAF1}" srcOrd="0" destOrd="0" presId="urn:microsoft.com/office/officeart/2005/8/layout/hierarchy2"/>
    <dgm:cxn modelId="{3FB0EBE5-D1C3-48E4-A6BF-B746E9535D9E}" type="presOf" srcId="{A04B0A60-E4BA-4B71-B130-2A1840678D03}" destId="{5697EC8F-7491-4EF3-8223-71E66C90CEFF}" srcOrd="0" destOrd="0" presId="urn:microsoft.com/office/officeart/2005/8/layout/hierarchy2"/>
    <dgm:cxn modelId="{979F2CEE-1FDB-4CC4-A3F4-483C42503BCF}" srcId="{DB20F067-ED62-452D-A0AA-E2826CC8CAAE}" destId="{E8417223-DBB9-47F9-9724-98AA2187E694}" srcOrd="0" destOrd="0" parTransId="{CD3D6812-3DE4-4592-BDC0-9E2DC78E4BBA}" sibTransId="{FD83ACCB-8E8B-44F8-86BB-3C65E57548AE}"/>
    <dgm:cxn modelId="{689A31FB-980C-444D-8953-B56A8C0E1209}" type="presOf" srcId="{CD3D6812-3DE4-4592-BDC0-9E2DC78E4BBA}" destId="{CFFD3DEC-5EB8-4A01-839A-E6FEBEB05A81}" srcOrd="0" destOrd="0" presId="urn:microsoft.com/office/officeart/2005/8/layout/hierarchy2"/>
    <dgm:cxn modelId="{30FC41FD-2605-485E-82F9-F18E7D41124C}" type="presOf" srcId="{E8417223-DBB9-47F9-9724-98AA2187E694}" destId="{7A1F0875-6D17-41EE-8448-FF03B64590FB}" srcOrd="0" destOrd="0" presId="urn:microsoft.com/office/officeart/2005/8/layout/hierarchy2"/>
    <dgm:cxn modelId="{E6DCE8FD-6997-4BCF-A352-42DF2832925C}" srcId="{05C1B079-3EC1-444F-9D4C-E6F838CEF29A}" destId="{833D0D9A-91CB-4DD8-84D9-6F2EF6F65CD1}" srcOrd="0" destOrd="0" parTransId="{774BC266-CB8A-4A14-A192-B98797FEA680}" sibTransId="{FAB639D6-4C69-471E-8FDE-A80B38EC84F0}"/>
    <dgm:cxn modelId="{62127A23-6C39-4289-AD10-981FEFE6F823}" type="presParOf" srcId="{3C6B6327-4663-4632-AA84-1F1E6DA1EAF1}" destId="{5B30B204-8A69-41A2-B0B4-43165235F0C8}" srcOrd="0" destOrd="0" presId="urn:microsoft.com/office/officeart/2005/8/layout/hierarchy2"/>
    <dgm:cxn modelId="{2FB04C29-0076-4A4B-A784-68E5738A24F0}" type="presParOf" srcId="{5B30B204-8A69-41A2-B0B4-43165235F0C8}" destId="{5697EC8F-7491-4EF3-8223-71E66C90CEFF}" srcOrd="0" destOrd="0" presId="urn:microsoft.com/office/officeart/2005/8/layout/hierarchy2"/>
    <dgm:cxn modelId="{3B4B04CF-24DF-4772-952D-F1CA52EDEFBD}" type="presParOf" srcId="{5B30B204-8A69-41A2-B0B4-43165235F0C8}" destId="{132982D5-FC23-4BDD-9EDB-B532A5E7682D}" srcOrd="1" destOrd="0" presId="urn:microsoft.com/office/officeart/2005/8/layout/hierarchy2"/>
    <dgm:cxn modelId="{62A988CA-0AED-4D18-9115-064DD4A12A83}" type="presParOf" srcId="{132982D5-FC23-4BDD-9EDB-B532A5E7682D}" destId="{DB230241-D2B7-4699-92EA-30AB9E5A0956}" srcOrd="0" destOrd="0" presId="urn:microsoft.com/office/officeart/2005/8/layout/hierarchy2"/>
    <dgm:cxn modelId="{00F3FAD3-83DE-40A3-AF61-EAD0B6257FD4}" type="presParOf" srcId="{DB230241-D2B7-4699-92EA-30AB9E5A0956}" destId="{58A6921E-4DBA-48A0-863A-6F3875176AE7}" srcOrd="0" destOrd="0" presId="urn:microsoft.com/office/officeart/2005/8/layout/hierarchy2"/>
    <dgm:cxn modelId="{CA502B9D-9CBD-4A9C-B88D-B63D20C82DB0}" type="presParOf" srcId="{132982D5-FC23-4BDD-9EDB-B532A5E7682D}" destId="{24DCC257-6295-4817-837A-8CA7D8079DFC}" srcOrd="1" destOrd="0" presId="urn:microsoft.com/office/officeart/2005/8/layout/hierarchy2"/>
    <dgm:cxn modelId="{E1733EEC-8D9C-4453-8756-5F675529E2AD}" type="presParOf" srcId="{24DCC257-6295-4817-837A-8CA7D8079DFC}" destId="{CAB55FE7-BA35-4AEF-BEB6-DC8458429E82}" srcOrd="0" destOrd="0" presId="urn:microsoft.com/office/officeart/2005/8/layout/hierarchy2"/>
    <dgm:cxn modelId="{894B1CD1-6875-4341-8E29-5BF0DF083759}" type="presParOf" srcId="{24DCC257-6295-4817-837A-8CA7D8079DFC}" destId="{3ECCE7C3-795B-413C-9F6C-B8A340DC54C3}" srcOrd="1" destOrd="0" presId="urn:microsoft.com/office/officeart/2005/8/layout/hierarchy2"/>
    <dgm:cxn modelId="{1718FCC1-67A2-474D-8360-2089BAF5822E}" type="presParOf" srcId="{3ECCE7C3-795B-413C-9F6C-B8A340DC54C3}" destId="{CFFD3DEC-5EB8-4A01-839A-E6FEBEB05A81}" srcOrd="0" destOrd="0" presId="urn:microsoft.com/office/officeart/2005/8/layout/hierarchy2"/>
    <dgm:cxn modelId="{F032CBBA-893E-40BF-9496-8D0AD156AFC7}" type="presParOf" srcId="{CFFD3DEC-5EB8-4A01-839A-E6FEBEB05A81}" destId="{FA0261DA-7AA4-4439-846E-C3BEA7B566B4}" srcOrd="0" destOrd="0" presId="urn:microsoft.com/office/officeart/2005/8/layout/hierarchy2"/>
    <dgm:cxn modelId="{D03E30FA-429E-44E6-8952-E67684CC90B2}" type="presParOf" srcId="{3ECCE7C3-795B-413C-9F6C-B8A340DC54C3}" destId="{97870BAF-91CE-45D4-99C0-DE80F3491212}" srcOrd="1" destOrd="0" presId="urn:microsoft.com/office/officeart/2005/8/layout/hierarchy2"/>
    <dgm:cxn modelId="{4E9F510B-41EE-454C-A2BE-22F15E98A5BC}" type="presParOf" srcId="{97870BAF-91CE-45D4-99C0-DE80F3491212}" destId="{7A1F0875-6D17-41EE-8448-FF03B64590FB}" srcOrd="0" destOrd="0" presId="urn:microsoft.com/office/officeart/2005/8/layout/hierarchy2"/>
    <dgm:cxn modelId="{E64BB092-258F-4E2E-AAF7-C8E765DDC064}" type="presParOf" srcId="{97870BAF-91CE-45D4-99C0-DE80F3491212}" destId="{7942B94A-33DC-4280-B107-42352876F4EE}" srcOrd="1" destOrd="0" presId="urn:microsoft.com/office/officeart/2005/8/layout/hierarchy2"/>
    <dgm:cxn modelId="{1C8D3F51-7BEC-4809-9AC3-47E4C8D77836}" type="presParOf" srcId="{132982D5-FC23-4BDD-9EDB-B532A5E7682D}" destId="{E7DCB2B6-630E-4813-92D8-E9B1B4F075D7}" srcOrd="2" destOrd="0" presId="urn:microsoft.com/office/officeart/2005/8/layout/hierarchy2"/>
    <dgm:cxn modelId="{06E72D6A-901E-48E6-B58F-141112453882}" type="presParOf" srcId="{E7DCB2B6-630E-4813-92D8-E9B1B4F075D7}" destId="{8EC77B95-9F96-4B06-814E-1B6A2D18772B}" srcOrd="0" destOrd="0" presId="urn:microsoft.com/office/officeart/2005/8/layout/hierarchy2"/>
    <dgm:cxn modelId="{476CACC3-F535-4DB9-8E44-4266DB9D1CE4}" type="presParOf" srcId="{132982D5-FC23-4BDD-9EDB-B532A5E7682D}" destId="{3AC8FEB8-B2AF-4AC8-A18D-5FCD82547704}" srcOrd="3" destOrd="0" presId="urn:microsoft.com/office/officeart/2005/8/layout/hierarchy2"/>
    <dgm:cxn modelId="{4DE6BACE-389A-40D6-B6BF-E8B8036DA6C0}" type="presParOf" srcId="{3AC8FEB8-B2AF-4AC8-A18D-5FCD82547704}" destId="{D43B8254-BA9D-4789-90D8-A7A0B9EFA7CD}" srcOrd="0" destOrd="0" presId="urn:microsoft.com/office/officeart/2005/8/layout/hierarchy2"/>
    <dgm:cxn modelId="{5A0F9EA2-44A7-4E15-8D07-018350020EA2}" type="presParOf" srcId="{3AC8FEB8-B2AF-4AC8-A18D-5FCD82547704}" destId="{28393B15-772E-42BC-88AE-6EA362CEED5E}" srcOrd="1" destOrd="0" presId="urn:microsoft.com/office/officeart/2005/8/layout/hierarchy2"/>
    <dgm:cxn modelId="{0AF40381-90E8-45AA-9AF2-30DFA18869CE}" type="presParOf" srcId="{28393B15-772E-42BC-88AE-6EA362CEED5E}" destId="{73DB0126-E5E2-4E57-B5D7-FE0B472A58CE}" srcOrd="0" destOrd="0" presId="urn:microsoft.com/office/officeart/2005/8/layout/hierarchy2"/>
    <dgm:cxn modelId="{C6DCFC08-2D81-47CE-BA59-5D5BCA6DB972}" type="presParOf" srcId="{73DB0126-E5E2-4E57-B5D7-FE0B472A58CE}" destId="{5447C993-4F6E-4517-9DFE-D28CCE10B599}" srcOrd="0" destOrd="0" presId="urn:microsoft.com/office/officeart/2005/8/layout/hierarchy2"/>
    <dgm:cxn modelId="{CC963647-1722-4DAB-8F54-9C294B05B860}" type="presParOf" srcId="{28393B15-772E-42BC-88AE-6EA362CEED5E}" destId="{EE7CA8D9-DFF5-42E9-B953-AAE48E8C3D68}" srcOrd="1" destOrd="0" presId="urn:microsoft.com/office/officeart/2005/8/layout/hierarchy2"/>
    <dgm:cxn modelId="{16483AEA-5163-4A06-AEED-86C15CEA651F}" type="presParOf" srcId="{EE7CA8D9-DFF5-42E9-B953-AAE48E8C3D68}" destId="{289AA8A7-27BC-4AEE-8084-B0360C0A4AA6}" srcOrd="0" destOrd="0" presId="urn:microsoft.com/office/officeart/2005/8/layout/hierarchy2"/>
    <dgm:cxn modelId="{2BFD4773-8D66-4581-9EF8-8A41514CC51B}" type="presParOf" srcId="{EE7CA8D9-DFF5-42E9-B953-AAE48E8C3D68}" destId="{B3546BBC-E4C7-4A48-89AC-2FC963DAB293}" srcOrd="1" destOrd="0" presId="urn:microsoft.com/office/officeart/2005/8/layout/hierarchy2"/>
    <dgm:cxn modelId="{CD81E17B-D0E9-488C-91FA-56C9FB2EB780}" type="presParOf" srcId="{28393B15-772E-42BC-88AE-6EA362CEED5E}" destId="{98DB77E9-CB59-4E47-B16D-5242CE8BEA53}" srcOrd="2" destOrd="0" presId="urn:microsoft.com/office/officeart/2005/8/layout/hierarchy2"/>
    <dgm:cxn modelId="{F1D91188-CDDD-4F70-BED3-41107E4BDDE8}" type="presParOf" srcId="{98DB77E9-CB59-4E47-B16D-5242CE8BEA53}" destId="{DF57CFE6-0419-43AE-81DA-077330CCFDF1}" srcOrd="0" destOrd="0" presId="urn:microsoft.com/office/officeart/2005/8/layout/hierarchy2"/>
    <dgm:cxn modelId="{1A4E9501-EDCA-4791-A018-2B9AD21FE20E}" type="presParOf" srcId="{28393B15-772E-42BC-88AE-6EA362CEED5E}" destId="{86537B02-B288-49A6-9566-1DE52FB32EFF}" srcOrd="3" destOrd="0" presId="urn:microsoft.com/office/officeart/2005/8/layout/hierarchy2"/>
    <dgm:cxn modelId="{5B5F9EA1-8064-4434-AA13-EE29516E5089}" type="presParOf" srcId="{86537B02-B288-49A6-9566-1DE52FB32EFF}" destId="{C5F7DB23-5351-46D8-B5F7-47B8A868160D}" srcOrd="0" destOrd="0" presId="urn:microsoft.com/office/officeart/2005/8/layout/hierarchy2"/>
    <dgm:cxn modelId="{1E90188E-9448-4A49-ADC7-04C551ACB3EE}" type="presParOf" srcId="{86537B02-B288-49A6-9566-1DE52FB32EFF}" destId="{E03CC002-F896-40FF-B863-24FC3AA6184B}" srcOrd="1" destOrd="0" presId="urn:microsoft.com/office/officeart/2005/8/layout/hierarchy2"/>
    <dgm:cxn modelId="{62655F2E-E8BB-40FC-8391-B4D3D90DABAA}" type="presParOf" srcId="{28393B15-772E-42BC-88AE-6EA362CEED5E}" destId="{C77F0311-1BE2-46AB-BF9C-DCCC3AFA3D02}" srcOrd="4" destOrd="0" presId="urn:microsoft.com/office/officeart/2005/8/layout/hierarchy2"/>
    <dgm:cxn modelId="{B3539347-D1CD-4C2D-8B4E-10950B975FBB}" type="presParOf" srcId="{C77F0311-1BE2-46AB-BF9C-DCCC3AFA3D02}" destId="{544E359A-B6C7-4014-A27C-730AFE7EFF27}" srcOrd="0" destOrd="0" presId="urn:microsoft.com/office/officeart/2005/8/layout/hierarchy2"/>
    <dgm:cxn modelId="{7450E7FF-B7A1-4E85-B0D9-261E2889B186}" type="presParOf" srcId="{28393B15-772E-42BC-88AE-6EA362CEED5E}" destId="{DF337A6D-96B0-42E1-BAF4-9402ECFBA27A}" srcOrd="5" destOrd="0" presId="urn:microsoft.com/office/officeart/2005/8/layout/hierarchy2"/>
    <dgm:cxn modelId="{4E1A6428-90D4-4CF8-9A11-337BB0580CC0}" type="presParOf" srcId="{DF337A6D-96B0-42E1-BAF4-9402ECFBA27A}" destId="{0D0F9FF7-212C-4CD7-8FD6-3E68786CF189}" srcOrd="0" destOrd="0" presId="urn:microsoft.com/office/officeart/2005/8/layout/hierarchy2"/>
    <dgm:cxn modelId="{E9120C63-7C89-4237-AAAB-A4AFC5359312}" type="presParOf" srcId="{DF337A6D-96B0-42E1-BAF4-9402ECFBA27A}" destId="{255EE3D5-01FD-45D3-8C7F-CEF9704A5E71}" srcOrd="1" destOrd="0" presId="urn:microsoft.com/office/officeart/2005/8/layout/hierarchy2"/>
    <dgm:cxn modelId="{E4785D61-DE2D-41D3-8DD6-A04C972147FC}" type="presParOf" srcId="{28393B15-772E-42BC-88AE-6EA362CEED5E}" destId="{AC92F02D-E2BE-4DBD-92A8-754B1BB16E0A}" srcOrd="6" destOrd="0" presId="urn:microsoft.com/office/officeart/2005/8/layout/hierarchy2"/>
    <dgm:cxn modelId="{2FDA9A91-F71C-4E6C-B366-17F3EC53133B}" type="presParOf" srcId="{AC92F02D-E2BE-4DBD-92A8-754B1BB16E0A}" destId="{A1643788-6DC2-43B8-9C4A-F8A7D09CDD19}" srcOrd="0" destOrd="0" presId="urn:microsoft.com/office/officeart/2005/8/layout/hierarchy2"/>
    <dgm:cxn modelId="{963DEC4C-2620-4661-81D6-5E3946AC2ADC}" type="presParOf" srcId="{28393B15-772E-42BC-88AE-6EA362CEED5E}" destId="{6C800F91-8351-4A97-8F8A-2F0F63A0290D}" srcOrd="7" destOrd="0" presId="urn:microsoft.com/office/officeart/2005/8/layout/hierarchy2"/>
    <dgm:cxn modelId="{EE899C43-DE25-4351-86D2-E7CA408C3C44}" type="presParOf" srcId="{6C800F91-8351-4A97-8F8A-2F0F63A0290D}" destId="{FDA45647-56EA-471B-BD66-32661A053307}" srcOrd="0" destOrd="0" presId="urn:microsoft.com/office/officeart/2005/8/layout/hierarchy2"/>
    <dgm:cxn modelId="{5FC8784D-124C-4C85-B630-90FB1DF237A6}" type="presParOf" srcId="{6C800F91-8351-4A97-8F8A-2F0F63A0290D}" destId="{72754090-BDFD-41D6-8728-572E5D37C24B}" srcOrd="1" destOrd="0" presId="urn:microsoft.com/office/officeart/2005/8/layout/hierarchy2"/>
    <dgm:cxn modelId="{DA00BA7B-17BC-4F8D-81CA-657C56FE273C}" type="presParOf" srcId="{132982D5-FC23-4BDD-9EDB-B532A5E7682D}" destId="{289E7799-C50D-451D-A36B-F28104DB1045}" srcOrd="4" destOrd="0" presId="urn:microsoft.com/office/officeart/2005/8/layout/hierarchy2"/>
    <dgm:cxn modelId="{2D0BA240-78DE-485C-90DA-DF64871E5888}" type="presParOf" srcId="{289E7799-C50D-451D-A36B-F28104DB1045}" destId="{69C9B641-4262-4388-B65C-83F8ABD83782}" srcOrd="0" destOrd="0" presId="urn:microsoft.com/office/officeart/2005/8/layout/hierarchy2"/>
    <dgm:cxn modelId="{16EF61EE-0E24-4B41-A5C5-7990567F3B30}" type="presParOf" srcId="{132982D5-FC23-4BDD-9EDB-B532A5E7682D}" destId="{20FA91E3-C9E6-4D4D-A486-E99BC6525AA3}" srcOrd="5" destOrd="0" presId="urn:microsoft.com/office/officeart/2005/8/layout/hierarchy2"/>
    <dgm:cxn modelId="{C20239DE-623F-4DFC-9A81-E019ECE88A49}" type="presParOf" srcId="{20FA91E3-C9E6-4D4D-A486-E99BC6525AA3}" destId="{CF6FB40C-505C-452B-805C-9BC79553B9E9}" srcOrd="0" destOrd="0" presId="urn:microsoft.com/office/officeart/2005/8/layout/hierarchy2"/>
    <dgm:cxn modelId="{75866A33-4806-4122-B2A9-1E3CE84AE522}" type="presParOf" srcId="{20FA91E3-C9E6-4D4D-A486-E99BC6525AA3}" destId="{4C7DBAE2-EAD0-45D3-A209-B632DEDC3DB2}" srcOrd="1" destOrd="0" presId="urn:microsoft.com/office/officeart/2005/8/layout/hierarchy2"/>
    <dgm:cxn modelId="{DBBAB821-18C4-4EDB-AA69-E0FAA21FDAB9}" type="presParOf" srcId="{4C7DBAE2-EAD0-45D3-A209-B632DEDC3DB2}" destId="{D7D9E4B5-B01B-4692-B26E-F39E8607B0F5}" srcOrd="0" destOrd="0" presId="urn:microsoft.com/office/officeart/2005/8/layout/hierarchy2"/>
    <dgm:cxn modelId="{273621A0-3FB0-4CBE-B6AB-40C6787419AF}" type="presParOf" srcId="{D7D9E4B5-B01B-4692-B26E-F39E8607B0F5}" destId="{134DA1A7-4268-46C7-8B35-003258AD963A}" srcOrd="0" destOrd="0" presId="urn:microsoft.com/office/officeart/2005/8/layout/hierarchy2"/>
    <dgm:cxn modelId="{5CEB1934-3CA4-420B-BCB0-439241BDB7C7}" type="presParOf" srcId="{4C7DBAE2-EAD0-45D3-A209-B632DEDC3DB2}" destId="{2504C9DC-F48B-490A-A777-273A524A23D3}" srcOrd="1" destOrd="0" presId="urn:microsoft.com/office/officeart/2005/8/layout/hierarchy2"/>
    <dgm:cxn modelId="{8E8C8338-9A0B-4BE4-8EFD-4837BA7DE9B7}" type="presParOf" srcId="{2504C9DC-F48B-490A-A777-273A524A23D3}" destId="{5437B563-1F11-4DBA-AE43-EDE025C739F4}" srcOrd="0" destOrd="0" presId="urn:microsoft.com/office/officeart/2005/8/layout/hierarchy2"/>
    <dgm:cxn modelId="{96660512-7D15-4118-88F7-9C5A1CFF6F05}" type="presParOf" srcId="{2504C9DC-F48B-490A-A777-273A524A23D3}" destId="{21C98023-A595-4FEE-85C4-91013DA16254}" srcOrd="1" destOrd="0" presId="urn:microsoft.com/office/officeart/2005/8/layout/hierarchy2"/>
    <dgm:cxn modelId="{1A3E3394-A126-42B6-81F6-97FFB52855CC}" type="presParOf" srcId="{4C7DBAE2-EAD0-45D3-A209-B632DEDC3DB2}" destId="{F3E1B6AA-1FA4-405C-9310-BEFBF5C6E485}" srcOrd="2" destOrd="0" presId="urn:microsoft.com/office/officeart/2005/8/layout/hierarchy2"/>
    <dgm:cxn modelId="{448002AE-46AB-4C9A-9168-EAC2860B3559}" type="presParOf" srcId="{F3E1B6AA-1FA4-405C-9310-BEFBF5C6E485}" destId="{D391F6CC-E0B5-416D-ACEB-A2D01A8906AF}" srcOrd="0" destOrd="0" presId="urn:microsoft.com/office/officeart/2005/8/layout/hierarchy2"/>
    <dgm:cxn modelId="{D319345D-A6A9-411E-BE5A-5214FC2F5215}" type="presParOf" srcId="{4C7DBAE2-EAD0-45D3-A209-B632DEDC3DB2}" destId="{A6651BBD-6BE0-4AF7-B20F-FE0976E82EA7}" srcOrd="3" destOrd="0" presId="urn:microsoft.com/office/officeart/2005/8/layout/hierarchy2"/>
    <dgm:cxn modelId="{327C943B-B3DC-476D-88CE-024046E9537A}" type="presParOf" srcId="{A6651BBD-6BE0-4AF7-B20F-FE0976E82EA7}" destId="{D3E10AE7-17DF-411F-BF19-1BC9A45C691E}" srcOrd="0" destOrd="0" presId="urn:microsoft.com/office/officeart/2005/8/layout/hierarchy2"/>
    <dgm:cxn modelId="{E320B871-C1E2-4279-A082-FF2AEA6945E0}" type="presParOf" srcId="{A6651BBD-6BE0-4AF7-B20F-FE0976E82EA7}" destId="{CF43E055-931B-4F24-8B5A-9742BAA453B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7EC8F-7491-4EF3-8223-71E66C90CEFF}">
      <dsp:nvSpPr>
        <dsp:cNvPr id="0" name=""/>
        <dsp:cNvSpPr/>
      </dsp:nvSpPr>
      <dsp:spPr>
        <a:xfrm>
          <a:off x="1462513" y="2170209"/>
          <a:ext cx="1369203" cy="6846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Object Oriented </a:t>
          </a:r>
        </a:p>
      </dsp:txBody>
      <dsp:txXfrm>
        <a:off x="1482564" y="2190260"/>
        <a:ext cx="1329101" cy="644499"/>
      </dsp:txXfrm>
    </dsp:sp>
    <dsp:sp modelId="{DB230241-D2B7-4699-92EA-30AB9E5A0956}">
      <dsp:nvSpPr>
        <dsp:cNvPr id="0" name=""/>
        <dsp:cNvSpPr/>
      </dsp:nvSpPr>
      <dsp:spPr>
        <a:xfrm rot="17051759">
          <a:off x="1988932" y="1418613"/>
          <a:ext cx="2233250" cy="22741"/>
        </a:xfrm>
        <a:custGeom>
          <a:avLst/>
          <a:gdLst/>
          <a:ahLst/>
          <a:cxnLst/>
          <a:rect l="0" t="0" r="0" b="0"/>
          <a:pathLst>
            <a:path>
              <a:moveTo>
                <a:pt x="0" y="11370"/>
              </a:moveTo>
              <a:lnTo>
                <a:pt x="2233250" y="1137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0" kern="1200" cap="none" spc="0">
            <a:ln w="0"/>
            <a:solidFill>
              <a:schemeClr val="tx1"/>
            </a:solidFill>
            <a:effectLst>
              <a:outerShdw blurRad="38100" dist="19050" dir="2700000" algn="tl" rotWithShape="0">
                <a:schemeClr val="dk1">
                  <a:alpha val="40000"/>
                </a:schemeClr>
              </a:outerShdw>
            </a:effectLst>
          </a:endParaRPr>
        </a:p>
      </dsp:txBody>
      <dsp:txXfrm>
        <a:off x="3049726" y="1374152"/>
        <a:ext cx="111662" cy="111662"/>
      </dsp:txXfrm>
    </dsp:sp>
    <dsp:sp modelId="{CAB55FE7-BA35-4AEF-BEB6-DC8458429E82}">
      <dsp:nvSpPr>
        <dsp:cNvPr id="0" name=""/>
        <dsp:cNvSpPr/>
      </dsp:nvSpPr>
      <dsp:spPr>
        <a:xfrm>
          <a:off x="3379398" y="5156"/>
          <a:ext cx="1369203" cy="68460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Programming</a:t>
          </a:r>
        </a:p>
      </dsp:txBody>
      <dsp:txXfrm>
        <a:off x="3399449" y="25207"/>
        <a:ext cx="1329101" cy="644499"/>
      </dsp:txXfrm>
    </dsp:sp>
    <dsp:sp modelId="{CFFD3DEC-5EB8-4A01-839A-E6FEBEB05A81}">
      <dsp:nvSpPr>
        <dsp:cNvPr id="0" name=""/>
        <dsp:cNvSpPr/>
      </dsp:nvSpPr>
      <dsp:spPr>
        <a:xfrm>
          <a:off x="4748601" y="336087"/>
          <a:ext cx="547681" cy="22741"/>
        </a:xfrm>
        <a:custGeom>
          <a:avLst/>
          <a:gdLst/>
          <a:ahLst/>
          <a:cxnLst/>
          <a:rect l="0" t="0" r="0" b="0"/>
          <a:pathLst>
            <a:path>
              <a:moveTo>
                <a:pt x="0" y="11370"/>
              </a:moveTo>
              <a:lnTo>
                <a:pt x="547681" y="1137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5008750" y="333765"/>
        <a:ext cx="27384" cy="27384"/>
      </dsp:txXfrm>
    </dsp:sp>
    <dsp:sp modelId="{7A1F0875-6D17-41EE-8448-FF03B64590FB}">
      <dsp:nvSpPr>
        <dsp:cNvPr id="0" name=""/>
        <dsp:cNvSpPr/>
      </dsp:nvSpPr>
      <dsp:spPr>
        <a:xfrm>
          <a:off x="5296282" y="5156"/>
          <a:ext cx="1369203" cy="6846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Build</a:t>
          </a:r>
        </a:p>
      </dsp:txBody>
      <dsp:txXfrm>
        <a:off x="5316333" y="25207"/>
        <a:ext cx="1329101" cy="644499"/>
      </dsp:txXfrm>
    </dsp:sp>
    <dsp:sp modelId="{E7DCB2B6-630E-4813-92D8-E9B1B4F075D7}">
      <dsp:nvSpPr>
        <dsp:cNvPr id="0" name=""/>
        <dsp:cNvSpPr/>
      </dsp:nvSpPr>
      <dsp:spPr>
        <a:xfrm rot="20413970">
          <a:off x="2814570" y="2402728"/>
          <a:ext cx="581974" cy="22741"/>
        </a:xfrm>
        <a:custGeom>
          <a:avLst/>
          <a:gdLst/>
          <a:ahLst/>
          <a:cxnLst/>
          <a:rect l="0" t="0" r="0" b="0"/>
          <a:pathLst>
            <a:path>
              <a:moveTo>
                <a:pt x="0" y="11370"/>
              </a:moveTo>
              <a:lnTo>
                <a:pt x="581974" y="1137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091008" y="2399549"/>
        <a:ext cx="29098" cy="29098"/>
      </dsp:txXfrm>
    </dsp:sp>
    <dsp:sp modelId="{D43B8254-BA9D-4789-90D8-A7A0B9EFA7CD}">
      <dsp:nvSpPr>
        <dsp:cNvPr id="0" name=""/>
        <dsp:cNvSpPr/>
      </dsp:nvSpPr>
      <dsp:spPr>
        <a:xfrm>
          <a:off x="3379398" y="1973386"/>
          <a:ext cx="1369203" cy="68460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Design</a:t>
          </a:r>
        </a:p>
      </dsp:txBody>
      <dsp:txXfrm>
        <a:off x="3399449" y="1993437"/>
        <a:ext cx="1329101" cy="644499"/>
      </dsp:txXfrm>
    </dsp:sp>
    <dsp:sp modelId="{73DB0126-E5E2-4E57-B5D7-FE0B472A58CE}">
      <dsp:nvSpPr>
        <dsp:cNvPr id="0" name=""/>
        <dsp:cNvSpPr/>
      </dsp:nvSpPr>
      <dsp:spPr>
        <a:xfrm rot="17692822">
          <a:off x="4371564" y="1713847"/>
          <a:ext cx="1301756" cy="22741"/>
        </a:xfrm>
        <a:custGeom>
          <a:avLst/>
          <a:gdLst/>
          <a:ahLst/>
          <a:cxnLst/>
          <a:rect l="0" t="0" r="0" b="0"/>
          <a:pathLst>
            <a:path>
              <a:moveTo>
                <a:pt x="0" y="11370"/>
              </a:moveTo>
              <a:lnTo>
                <a:pt x="1301756" y="1137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989898" y="1692674"/>
        <a:ext cx="65087" cy="65087"/>
      </dsp:txXfrm>
    </dsp:sp>
    <dsp:sp modelId="{289AA8A7-27BC-4AEE-8084-B0360C0A4AA6}">
      <dsp:nvSpPr>
        <dsp:cNvPr id="0" name=""/>
        <dsp:cNvSpPr/>
      </dsp:nvSpPr>
      <dsp:spPr>
        <a:xfrm>
          <a:off x="5296282" y="792448"/>
          <a:ext cx="1369203" cy="6846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How we </a:t>
          </a:r>
          <a:r>
            <a:rPr lang="en-US" sz="1200" kern="1200" dirty="0" err="1"/>
            <a:t>gonna</a:t>
          </a:r>
          <a:r>
            <a:rPr lang="en-US" sz="1200" kern="1200" dirty="0"/>
            <a:t> to do it?</a:t>
          </a:r>
        </a:p>
      </dsp:txBody>
      <dsp:txXfrm>
        <a:off x="5316333" y="812499"/>
        <a:ext cx="1329101" cy="644499"/>
      </dsp:txXfrm>
    </dsp:sp>
    <dsp:sp modelId="{98DB77E9-CB59-4E47-B16D-5242CE8BEA53}">
      <dsp:nvSpPr>
        <dsp:cNvPr id="0" name=""/>
        <dsp:cNvSpPr/>
      </dsp:nvSpPr>
      <dsp:spPr>
        <a:xfrm rot="19457599">
          <a:off x="4685206" y="2107493"/>
          <a:ext cx="674471" cy="22741"/>
        </a:xfrm>
        <a:custGeom>
          <a:avLst/>
          <a:gdLst/>
          <a:ahLst/>
          <a:cxnLst/>
          <a:rect l="0" t="0" r="0" b="0"/>
          <a:pathLst>
            <a:path>
              <a:moveTo>
                <a:pt x="0" y="11370"/>
              </a:moveTo>
              <a:lnTo>
                <a:pt x="674471" y="1137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5005580" y="2102002"/>
        <a:ext cx="33723" cy="33723"/>
      </dsp:txXfrm>
    </dsp:sp>
    <dsp:sp modelId="{C5F7DB23-5351-46D8-B5F7-47B8A868160D}">
      <dsp:nvSpPr>
        <dsp:cNvPr id="0" name=""/>
        <dsp:cNvSpPr/>
      </dsp:nvSpPr>
      <dsp:spPr>
        <a:xfrm>
          <a:off x="5296282" y="1579740"/>
          <a:ext cx="1369203" cy="6846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Conceptual design of solution</a:t>
          </a:r>
        </a:p>
      </dsp:txBody>
      <dsp:txXfrm>
        <a:off x="5316333" y="1599791"/>
        <a:ext cx="1329101" cy="644499"/>
      </dsp:txXfrm>
    </dsp:sp>
    <dsp:sp modelId="{C77F0311-1BE2-46AB-BF9C-DCCC3AFA3D02}">
      <dsp:nvSpPr>
        <dsp:cNvPr id="0" name=""/>
        <dsp:cNvSpPr/>
      </dsp:nvSpPr>
      <dsp:spPr>
        <a:xfrm rot="2142401">
          <a:off x="4685206" y="2501139"/>
          <a:ext cx="674471" cy="22741"/>
        </a:xfrm>
        <a:custGeom>
          <a:avLst/>
          <a:gdLst/>
          <a:ahLst/>
          <a:cxnLst/>
          <a:rect l="0" t="0" r="0" b="0"/>
          <a:pathLst>
            <a:path>
              <a:moveTo>
                <a:pt x="0" y="11370"/>
              </a:moveTo>
              <a:lnTo>
                <a:pt x="674471" y="1137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5005580" y="2495648"/>
        <a:ext cx="33723" cy="33723"/>
      </dsp:txXfrm>
    </dsp:sp>
    <dsp:sp modelId="{0D0F9FF7-212C-4CD7-8FD6-3E68786CF189}">
      <dsp:nvSpPr>
        <dsp:cNvPr id="0" name=""/>
        <dsp:cNvSpPr/>
      </dsp:nvSpPr>
      <dsp:spPr>
        <a:xfrm>
          <a:off x="5296282" y="2367032"/>
          <a:ext cx="1369203" cy="6846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Plan</a:t>
          </a:r>
        </a:p>
      </dsp:txBody>
      <dsp:txXfrm>
        <a:off x="5316333" y="2387083"/>
        <a:ext cx="1329101" cy="644499"/>
      </dsp:txXfrm>
    </dsp:sp>
    <dsp:sp modelId="{AC92F02D-E2BE-4DBD-92A8-754B1BB16E0A}">
      <dsp:nvSpPr>
        <dsp:cNvPr id="0" name=""/>
        <dsp:cNvSpPr/>
      </dsp:nvSpPr>
      <dsp:spPr>
        <a:xfrm rot="3907178">
          <a:off x="4371564" y="2894785"/>
          <a:ext cx="1301756" cy="22741"/>
        </a:xfrm>
        <a:custGeom>
          <a:avLst/>
          <a:gdLst/>
          <a:ahLst/>
          <a:cxnLst/>
          <a:rect l="0" t="0" r="0" b="0"/>
          <a:pathLst>
            <a:path>
              <a:moveTo>
                <a:pt x="0" y="11370"/>
              </a:moveTo>
              <a:lnTo>
                <a:pt x="1301756" y="1137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989898" y="2873612"/>
        <a:ext cx="65087" cy="65087"/>
      </dsp:txXfrm>
    </dsp:sp>
    <dsp:sp modelId="{FDA45647-56EA-471B-BD66-32661A053307}">
      <dsp:nvSpPr>
        <dsp:cNvPr id="0" name=""/>
        <dsp:cNvSpPr/>
      </dsp:nvSpPr>
      <dsp:spPr>
        <a:xfrm>
          <a:off x="5296282" y="3154324"/>
          <a:ext cx="1369203" cy="6846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 code, Diagramming, </a:t>
          </a:r>
          <a:r>
            <a:rPr lang="en-US" sz="1200" kern="1200" dirty="0" err="1"/>
            <a:t>Scaching</a:t>
          </a:r>
          <a:r>
            <a:rPr lang="en-US" sz="1200" kern="1200" dirty="0"/>
            <a:t> on whiteboard </a:t>
          </a:r>
        </a:p>
      </dsp:txBody>
      <dsp:txXfrm>
        <a:off x="5316333" y="3174375"/>
        <a:ext cx="1329101" cy="644499"/>
      </dsp:txXfrm>
    </dsp:sp>
    <dsp:sp modelId="{289E7799-C50D-451D-A36B-F28104DB1045}">
      <dsp:nvSpPr>
        <dsp:cNvPr id="0" name=""/>
        <dsp:cNvSpPr/>
      </dsp:nvSpPr>
      <dsp:spPr>
        <a:xfrm rot="4548241">
          <a:off x="1988932" y="3583666"/>
          <a:ext cx="2233250" cy="22741"/>
        </a:xfrm>
        <a:custGeom>
          <a:avLst/>
          <a:gdLst/>
          <a:ahLst/>
          <a:cxnLst/>
          <a:rect l="0" t="0" r="0" b="0"/>
          <a:pathLst>
            <a:path>
              <a:moveTo>
                <a:pt x="0" y="11370"/>
              </a:moveTo>
              <a:lnTo>
                <a:pt x="2233250" y="1137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049726" y="3539205"/>
        <a:ext cx="111662" cy="111662"/>
      </dsp:txXfrm>
    </dsp:sp>
    <dsp:sp modelId="{CF6FB40C-505C-452B-805C-9BC79553B9E9}">
      <dsp:nvSpPr>
        <dsp:cNvPr id="0" name=""/>
        <dsp:cNvSpPr/>
      </dsp:nvSpPr>
      <dsp:spPr>
        <a:xfrm>
          <a:off x="3379398" y="4335262"/>
          <a:ext cx="1369203" cy="68460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Analysis </a:t>
          </a:r>
        </a:p>
      </dsp:txBody>
      <dsp:txXfrm>
        <a:off x="3399449" y="4355313"/>
        <a:ext cx="1329101" cy="644499"/>
      </dsp:txXfrm>
    </dsp:sp>
    <dsp:sp modelId="{D7D9E4B5-B01B-4692-B26E-F39E8607B0F5}">
      <dsp:nvSpPr>
        <dsp:cNvPr id="0" name=""/>
        <dsp:cNvSpPr/>
      </dsp:nvSpPr>
      <dsp:spPr>
        <a:xfrm rot="19457599">
          <a:off x="4685206" y="4469369"/>
          <a:ext cx="674471" cy="22741"/>
        </a:xfrm>
        <a:custGeom>
          <a:avLst/>
          <a:gdLst/>
          <a:ahLst/>
          <a:cxnLst/>
          <a:rect l="0" t="0" r="0" b="0"/>
          <a:pathLst>
            <a:path>
              <a:moveTo>
                <a:pt x="0" y="11370"/>
              </a:moveTo>
              <a:lnTo>
                <a:pt x="674471" y="1137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5005580" y="4463878"/>
        <a:ext cx="33723" cy="33723"/>
      </dsp:txXfrm>
    </dsp:sp>
    <dsp:sp modelId="{5437B563-1F11-4DBA-AE43-EDE025C739F4}">
      <dsp:nvSpPr>
        <dsp:cNvPr id="0" name=""/>
        <dsp:cNvSpPr/>
      </dsp:nvSpPr>
      <dsp:spPr>
        <a:xfrm>
          <a:off x="5296282" y="3941616"/>
          <a:ext cx="1369203" cy="6846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What doing to do?</a:t>
          </a:r>
        </a:p>
      </dsp:txBody>
      <dsp:txXfrm>
        <a:off x="5316333" y="3961667"/>
        <a:ext cx="1329101" cy="644499"/>
      </dsp:txXfrm>
    </dsp:sp>
    <dsp:sp modelId="{F3E1B6AA-1FA4-405C-9310-BEFBF5C6E485}">
      <dsp:nvSpPr>
        <dsp:cNvPr id="0" name=""/>
        <dsp:cNvSpPr/>
      </dsp:nvSpPr>
      <dsp:spPr>
        <a:xfrm rot="2142401">
          <a:off x="4685206" y="4863015"/>
          <a:ext cx="674471" cy="22741"/>
        </a:xfrm>
        <a:custGeom>
          <a:avLst/>
          <a:gdLst/>
          <a:ahLst/>
          <a:cxnLst/>
          <a:rect l="0" t="0" r="0" b="0"/>
          <a:pathLst>
            <a:path>
              <a:moveTo>
                <a:pt x="0" y="11370"/>
              </a:moveTo>
              <a:lnTo>
                <a:pt x="674471" y="1137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5005580" y="4857524"/>
        <a:ext cx="33723" cy="33723"/>
      </dsp:txXfrm>
    </dsp:sp>
    <dsp:sp modelId="{D3E10AE7-17DF-411F-BF19-1BC9A45C691E}">
      <dsp:nvSpPr>
        <dsp:cNvPr id="0" name=""/>
        <dsp:cNvSpPr/>
      </dsp:nvSpPr>
      <dsp:spPr>
        <a:xfrm>
          <a:off x="5296282" y="4728908"/>
          <a:ext cx="1369203" cy="6846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Understanding the Problem </a:t>
          </a:r>
        </a:p>
      </dsp:txBody>
      <dsp:txXfrm>
        <a:off x="5316333" y="4748959"/>
        <a:ext cx="1329101" cy="6444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00043-7DD3-4689-A88F-9E694ECEC514}" type="datetimeFigureOut">
              <a:rPr lang="en-US" smtClean="0"/>
              <a:t>10/28/19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34EEA1-5985-43D5-BDD3-630E056D21F1}" type="slidenum">
              <a:rPr lang="en-US" smtClean="0"/>
              <a:t>‹#›</a:t>
            </a:fld>
            <a:endParaRPr lang="en-US"/>
          </a:p>
        </p:txBody>
      </p:sp>
    </p:spTree>
    <p:extLst>
      <p:ext uri="{BB962C8B-B14F-4D97-AF65-F5344CB8AC3E}">
        <p14:creationId xmlns:p14="http://schemas.microsoft.com/office/powerpoint/2010/main" val="3983424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تحلیل</a:t>
            </a:r>
            <a:r>
              <a:rPr lang="fa-IR" baseline="0" dirty="0"/>
              <a:t> و طراحی می تواند بصورت جداگانه یا باهم </a:t>
            </a:r>
            <a:endParaRPr lang="en-US" dirty="0"/>
          </a:p>
        </p:txBody>
      </p:sp>
      <p:sp>
        <p:nvSpPr>
          <p:cNvPr id="4" name="Slide Number Placeholder 3"/>
          <p:cNvSpPr>
            <a:spLocks noGrp="1"/>
          </p:cNvSpPr>
          <p:nvPr>
            <p:ph type="sldNum" sz="quarter" idx="10"/>
          </p:nvPr>
        </p:nvSpPr>
        <p:spPr/>
        <p:txBody>
          <a:bodyPr/>
          <a:lstStyle/>
          <a:p>
            <a:fld id="{8634EEA1-5985-43D5-BDD3-630E056D21F1}" type="slidenum">
              <a:rPr lang="en-US" smtClean="0"/>
              <a:t>8</a:t>
            </a:fld>
            <a:endParaRPr lang="en-US"/>
          </a:p>
        </p:txBody>
      </p:sp>
    </p:spTree>
    <p:extLst>
      <p:ext uri="{BB962C8B-B14F-4D97-AF65-F5344CB8AC3E}">
        <p14:creationId xmlns:p14="http://schemas.microsoft.com/office/powerpoint/2010/main" val="401065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24CF15B-D2C9-F74A-9D1D-FCD31B655C34}" type="datetimeFigureOut">
              <a:rPr lang="en-US" smtClean="0"/>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B15E-F6EE-A746-9EED-02E3914B86A2}" type="slidenum">
              <a:rPr lang="en-US" smtClean="0"/>
              <a:t>‹#›</a:t>
            </a:fld>
            <a:endParaRPr lang="en-US"/>
          </a:p>
        </p:txBody>
      </p:sp>
    </p:spTree>
    <p:extLst>
      <p:ext uri="{BB962C8B-B14F-4D97-AF65-F5344CB8AC3E}">
        <p14:creationId xmlns:p14="http://schemas.microsoft.com/office/powerpoint/2010/main" val="88118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4CF15B-D2C9-F74A-9D1D-FCD31B655C34}" type="datetimeFigureOut">
              <a:rPr lang="en-US" smtClean="0"/>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B15E-F6EE-A746-9EED-02E3914B86A2}" type="slidenum">
              <a:rPr lang="en-US" smtClean="0"/>
              <a:t>‹#›</a:t>
            </a:fld>
            <a:endParaRPr lang="en-US"/>
          </a:p>
        </p:txBody>
      </p:sp>
    </p:spTree>
    <p:extLst>
      <p:ext uri="{BB962C8B-B14F-4D97-AF65-F5344CB8AC3E}">
        <p14:creationId xmlns:p14="http://schemas.microsoft.com/office/powerpoint/2010/main" val="3016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4CF15B-D2C9-F74A-9D1D-FCD31B655C34}" type="datetimeFigureOut">
              <a:rPr lang="en-US" smtClean="0"/>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B15E-F6EE-A746-9EED-02E3914B86A2}" type="slidenum">
              <a:rPr lang="en-US" smtClean="0"/>
              <a:t>‹#›</a:t>
            </a:fld>
            <a:endParaRPr lang="en-US"/>
          </a:p>
        </p:txBody>
      </p:sp>
    </p:spTree>
    <p:extLst>
      <p:ext uri="{BB962C8B-B14F-4D97-AF65-F5344CB8AC3E}">
        <p14:creationId xmlns:p14="http://schemas.microsoft.com/office/powerpoint/2010/main" val="169241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4CF15B-D2C9-F74A-9D1D-FCD31B655C34}" type="datetimeFigureOut">
              <a:rPr lang="en-US" smtClean="0"/>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B15E-F6EE-A746-9EED-02E3914B86A2}" type="slidenum">
              <a:rPr lang="en-US" smtClean="0"/>
              <a:t>‹#›</a:t>
            </a:fld>
            <a:endParaRPr lang="en-US"/>
          </a:p>
        </p:txBody>
      </p:sp>
    </p:spTree>
    <p:extLst>
      <p:ext uri="{BB962C8B-B14F-4D97-AF65-F5344CB8AC3E}">
        <p14:creationId xmlns:p14="http://schemas.microsoft.com/office/powerpoint/2010/main" val="721992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CF15B-D2C9-F74A-9D1D-FCD31B655C34}" type="datetimeFigureOut">
              <a:rPr lang="en-US" smtClean="0"/>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B15E-F6EE-A746-9EED-02E3914B86A2}" type="slidenum">
              <a:rPr lang="en-US" smtClean="0"/>
              <a:t>‹#›</a:t>
            </a:fld>
            <a:endParaRPr lang="en-US"/>
          </a:p>
        </p:txBody>
      </p:sp>
    </p:spTree>
    <p:extLst>
      <p:ext uri="{BB962C8B-B14F-4D97-AF65-F5344CB8AC3E}">
        <p14:creationId xmlns:p14="http://schemas.microsoft.com/office/powerpoint/2010/main" val="1414142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4CF15B-D2C9-F74A-9D1D-FCD31B655C34}" type="datetimeFigureOut">
              <a:rPr lang="en-US" smtClean="0"/>
              <a:t>10/28/19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BB15E-F6EE-A746-9EED-02E3914B86A2}" type="slidenum">
              <a:rPr lang="en-US" smtClean="0"/>
              <a:t>‹#›</a:t>
            </a:fld>
            <a:endParaRPr lang="en-US"/>
          </a:p>
        </p:txBody>
      </p:sp>
    </p:spTree>
    <p:extLst>
      <p:ext uri="{BB962C8B-B14F-4D97-AF65-F5344CB8AC3E}">
        <p14:creationId xmlns:p14="http://schemas.microsoft.com/office/powerpoint/2010/main" val="128860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4CF15B-D2C9-F74A-9D1D-FCD31B655C34}" type="datetimeFigureOut">
              <a:rPr lang="en-US" smtClean="0"/>
              <a:t>10/28/19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BB15E-F6EE-A746-9EED-02E3914B86A2}" type="slidenum">
              <a:rPr lang="en-US" smtClean="0"/>
              <a:t>‹#›</a:t>
            </a:fld>
            <a:endParaRPr lang="en-US"/>
          </a:p>
        </p:txBody>
      </p:sp>
    </p:spTree>
    <p:extLst>
      <p:ext uri="{BB962C8B-B14F-4D97-AF65-F5344CB8AC3E}">
        <p14:creationId xmlns:p14="http://schemas.microsoft.com/office/powerpoint/2010/main" val="163822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4CF15B-D2C9-F74A-9D1D-FCD31B655C34}" type="datetimeFigureOut">
              <a:rPr lang="en-US" smtClean="0"/>
              <a:t>10/28/19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BB15E-F6EE-A746-9EED-02E3914B86A2}" type="slidenum">
              <a:rPr lang="en-US" smtClean="0"/>
              <a:t>‹#›</a:t>
            </a:fld>
            <a:endParaRPr lang="en-US"/>
          </a:p>
        </p:txBody>
      </p:sp>
    </p:spTree>
    <p:extLst>
      <p:ext uri="{BB962C8B-B14F-4D97-AF65-F5344CB8AC3E}">
        <p14:creationId xmlns:p14="http://schemas.microsoft.com/office/powerpoint/2010/main" val="287074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CF15B-D2C9-F74A-9D1D-FCD31B655C34}" type="datetimeFigureOut">
              <a:rPr lang="en-US" smtClean="0"/>
              <a:t>10/28/19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BB15E-F6EE-A746-9EED-02E3914B86A2}" type="slidenum">
              <a:rPr lang="en-US" smtClean="0"/>
              <a:t>‹#›</a:t>
            </a:fld>
            <a:endParaRPr lang="en-US"/>
          </a:p>
        </p:txBody>
      </p:sp>
    </p:spTree>
    <p:extLst>
      <p:ext uri="{BB962C8B-B14F-4D97-AF65-F5344CB8AC3E}">
        <p14:creationId xmlns:p14="http://schemas.microsoft.com/office/powerpoint/2010/main" val="162002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4CF15B-D2C9-F74A-9D1D-FCD31B655C34}" type="datetimeFigureOut">
              <a:rPr lang="en-US" smtClean="0"/>
              <a:t>10/28/19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BB15E-F6EE-A746-9EED-02E3914B86A2}" type="slidenum">
              <a:rPr lang="en-US" smtClean="0"/>
              <a:t>‹#›</a:t>
            </a:fld>
            <a:endParaRPr lang="en-US"/>
          </a:p>
        </p:txBody>
      </p:sp>
    </p:spTree>
    <p:extLst>
      <p:ext uri="{BB962C8B-B14F-4D97-AF65-F5344CB8AC3E}">
        <p14:creationId xmlns:p14="http://schemas.microsoft.com/office/powerpoint/2010/main" val="1994885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4CF15B-D2C9-F74A-9D1D-FCD31B655C34}" type="datetimeFigureOut">
              <a:rPr lang="en-US" smtClean="0"/>
              <a:t>10/28/19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BB15E-F6EE-A746-9EED-02E3914B86A2}" type="slidenum">
              <a:rPr lang="en-US" smtClean="0"/>
              <a:t>‹#›</a:t>
            </a:fld>
            <a:endParaRPr lang="en-US"/>
          </a:p>
        </p:txBody>
      </p:sp>
    </p:spTree>
    <p:extLst>
      <p:ext uri="{BB962C8B-B14F-4D97-AF65-F5344CB8AC3E}">
        <p14:creationId xmlns:p14="http://schemas.microsoft.com/office/powerpoint/2010/main" val="152460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CF15B-D2C9-F74A-9D1D-FCD31B655C34}" type="datetimeFigureOut">
              <a:rPr lang="en-US" smtClean="0"/>
              <a:t>10/28/19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BB15E-F6EE-A746-9EED-02E3914B86A2}" type="slidenum">
              <a:rPr lang="en-US" smtClean="0"/>
              <a:t>‹#›</a:t>
            </a:fld>
            <a:endParaRPr lang="en-US"/>
          </a:p>
        </p:txBody>
      </p:sp>
    </p:spTree>
    <p:extLst>
      <p:ext uri="{BB962C8B-B14F-4D97-AF65-F5344CB8AC3E}">
        <p14:creationId xmlns:p14="http://schemas.microsoft.com/office/powerpoint/2010/main" val="1646537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bing.com/images/search?view=detailV2&amp;ccid=Dg/ZFXm6&amp;id=7207E743511F173C741F9AE89075C347F7184DF4&amp;thid=OIP.Dg_ZFXm62RZfURdWj28s_wEsDI&amp;q=apple+pie&amp;simid=608001439136220898&amp;selectedIndex=39"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bing.com/images/search?view=detailV2&amp;ccid=5xrFGX%2bI&amp;id=9F669DA5D12031C827DB9F552DE0D24ADF29C759&amp;thid=OIP.5xrFGX-IbpTvvvGyCTvAAQEsEs&amp;q=table&amp;simid=608025005628722967&amp;selectedIndex=25" TargetMode="External"/><Relationship Id="rId2" Type="http://schemas.openxmlformats.org/officeDocument/2006/relationships/hyperlink" Target="https://www.bing.com/images/search?view=detailV2&amp;ccid=Nl4h10yH&amp;id=1806CEFFA2EDF8A6CDF5BC7A8ED68A44AB3576B0&amp;thid=OIP.Nl4h10yHXdiVEZffhIxiPgEsEs&amp;q=table&amp;simid=607991509181337209&amp;selectedIndex=0"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2" Type="http://schemas.openxmlformats.org/officeDocument/2006/relationships/hyperlink" Target="https://www.bing.com/images/search?view=detailV2&amp;ccid=Nl4h10yH&amp;id=1806CEFFA2EDF8A6CDF5BC7A8ED68A44AB3576B0&amp;thid=OIP.Nl4h10yHXdiVEZffhIxiPgEsEs&amp;q=table&amp;simid=607991509181337209&amp;selectedIndex=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bing.com/images/search?view=detailV2&amp;ccid=%2bZLlRFnF&amp;id=BA36D4FECF889432EFF6E6804786895FB6869685&amp;thid=OIP.-ZLlRFnFlt4rNa4J6YXIMAEgDY&amp;q=medical+capsule&amp;simid=608005940265288188&amp;selectedIndex=9" TargetMode="External"/><Relationship Id="rId2" Type="http://schemas.openxmlformats.org/officeDocument/2006/relationships/hyperlink" Target="https://www.bing.com/images/search?view=detailV2&amp;ccid=zL4mGyxw&amp;id=86D326311023E0C5E9DBF34A4C33A3E7E2DA50E0&amp;thid=OIP.zL4mGyxwNnl8n_erjuDEVwE0DK&amp;q=medical+capsule&amp;simid=608043761752277304&amp;selectedIndex=2" TargetMode="Externa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s://www.bing.com/images/search?view=detailV2&amp;ccid=YRjigkHJ&amp;id=8BA12A94371954E81A34CC300DBA02F6BAEA3B99&amp;thid=OIP.YRjigkHJGLEs1mljtASssgEsDa&amp;q=medical+capsule&amp;simid=608016132234217250&amp;selectedIndex=13"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bing.com/images/search?view=detailV2&amp;ccid=%2bZLlRFnF&amp;id=BA36D4FECF889432EFF6E6804786895FB6869685&amp;thid=OIP.-ZLlRFnFlt4rNa4J6YXIMAEgDY&amp;q=medical+capsule&amp;simid=608005940265288188&amp;selectedIndex=9" TargetMode="External"/><Relationship Id="rId2" Type="http://schemas.openxmlformats.org/officeDocument/2006/relationships/hyperlink" Target="https://www.bing.com/images/search?view=detailV2&amp;ccid=zL4mGyxw&amp;id=86D326311023E0C5E9DBF34A4C33A3E7E2DA50E0&amp;thid=OIP.zL4mGyxwNnl8n_erjuDEVwE0DK&amp;q=medical+capsule&amp;simid=608043761752277304&amp;selectedIndex=2" TargetMode="Externa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s://www.bing.com/images/search?view=detailV2&amp;ccid=Vpt/4zMo&amp;id=6165CD776C0BEC9EB5F6BB0EC312A9DC0C2703D4&amp;thid=OIP.Vpt_4zMoWsHf3qkujP6lGgGACi&amp;q=black+box&amp;simid=608002014661378719&amp;selectedIndex=110" TargetMode="External"/><Relationship Id="rId4" Type="http://schemas.openxmlformats.org/officeDocument/2006/relationships/hyperlink" Target="https://www.bing.com/images/search?view=detailV2&amp;ccid=emeddfVb&amp;id=85879ED566F5E48B4537C9CA3888EB62AB51750A&amp;thid=OIP.emeddfVbQMdtZZL88yh5EQEsBu&amp;q=black+box&amp;simid=608009346155745217&amp;selectedIndex=119"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ww.bing.com/images/search?view=detailV2&amp;ccid=1bTIZCAQ&amp;id=39810872B5245528FB0A10096E50CD637A4B03B5&amp;thid=OIP.1bTIZCAQPJhUUJKc1bK3XgEsDh&amp;q=telephone&amp;simid=608010200858560278&amp;selectedIndex=9" TargetMode="External"/><Relationship Id="rId3" Type="http://schemas.openxmlformats.org/officeDocument/2006/relationships/hyperlink" Target="https://www.bing.com/images/search?view=detailV2&amp;ccid=%2bZLlRFnF&amp;id=BA36D4FECF889432EFF6E6804786895FB6869685&amp;thid=OIP.-ZLlRFnFlt4rNa4J6YXIMAEgDY&amp;q=medical+capsule&amp;simid=608005940265288188&amp;selectedIndex=9" TargetMode="External"/><Relationship Id="rId7" Type="http://schemas.openxmlformats.org/officeDocument/2006/relationships/image" Target="../media/image11.jpeg"/><Relationship Id="rId2" Type="http://schemas.openxmlformats.org/officeDocument/2006/relationships/hyperlink" Target="https://www.bing.com/images/search?view=detailV2&amp;ccid=zL4mGyxw&amp;id=86D326311023E0C5E9DBF34A4C33A3E7E2DA50E0&amp;thid=OIP.zL4mGyxwNnl8n_erjuDEVwE0DK&amp;q=medical+capsule&amp;simid=608043761752277304&amp;selectedIndex=2" TargetMode="External"/><Relationship Id="rId1" Type="http://schemas.openxmlformats.org/officeDocument/2006/relationships/slideLayout" Target="../slideLayouts/slideLayout2.xml"/><Relationship Id="rId6" Type="http://schemas.openxmlformats.org/officeDocument/2006/relationships/hyperlink" Target="https://www.bing.com/images/search?view=detailV2&amp;ccid=DjbWSSv%2b&amp;id=7E7EDB26036B73DA12EE263DF8CD22EBFBF3B573&amp;thid=OIP.DjbWSSv-39S84yDDckC3JgEsDh&amp;q=telephone&amp;simid=608015165851304336&amp;selectedIndex=12" TargetMode="External"/><Relationship Id="rId11" Type="http://schemas.openxmlformats.org/officeDocument/2006/relationships/hyperlink" Target="https://www.bing.com/images/search?view=detailV2&amp;ccid=Vpt/4zMo&amp;id=6165CD776C0BEC9EB5F6BB0EC312A9DC0C2703D4&amp;thid=OIP.Vpt_4zMoWsHf3qkujP6lGgGACi&amp;q=black+box&amp;simid=608002014661378719&amp;selectedIndex=110" TargetMode="External"/><Relationship Id="rId5" Type="http://schemas.openxmlformats.org/officeDocument/2006/relationships/image" Target="../media/image10.jpeg"/><Relationship Id="rId10" Type="http://schemas.openxmlformats.org/officeDocument/2006/relationships/hyperlink" Target="https://www.bing.com/images/search?view=detailV2&amp;ccid=lnluhrbf&amp;id=4E55BB361FA70908F3522EBE82CF0418DB297817&amp;thid=OIP.lnluhrbfN784B8FkRWaEuwEsDH&amp;q=telephone&amp;simid=607997839963195869&amp;selectedIndex=4" TargetMode="External"/><Relationship Id="rId4" Type="http://schemas.openxmlformats.org/officeDocument/2006/relationships/hyperlink" Target="https://www.bing.com/images/search?view=detailV2&amp;ccid=8iLLLne9&amp;id=A9B17BF319192F3D79FF12F5451ABBDD996F617C&amp;thid=OIP.8iLLLne9UKqFhhQXD0xQdwEsDR&amp;q=black+box&amp;simid=608011944616659667&amp;selectedIndex=185" TargetMode="External"/><Relationship Id="rId9" Type="http://schemas.openxmlformats.org/officeDocument/2006/relationships/hyperlink" Target="https://www.bing.com/images/search?view=detailV2&amp;ccid=emeddfVb&amp;id=85879ED566F5E48B4537C9CA3888EB62AB51750A&amp;thid=OIP.emeddfVbQMdtZZL88yh5EQEsBu&amp;q=black+box&amp;simid=608009346155745217&amp;selectedIndex=11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bing.com/images/search?view=detailV2&amp;ccid=%2bZLlRFnF&amp;id=BA36D4FECF889432EFF6E6804786895FB6869685&amp;thid=OIP.-ZLlRFnFlt4rNa4J6YXIMAEgDY&amp;q=medical+capsule&amp;simid=608005940265288188&amp;selectedIndex=9" TargetMode="External"/><Relationship Id="rId7" Type="http://schemas.openxmlformats.org/officeDocument/2006/relationships/hyperlink" Target="https://www.bing.com/images/search?view=detailV2&amp;ccid=Vpt/4zMo&amp;id=6165CD776C0BEC9EB5F6BB0EC312A9DC0C2703D4&amp;thid=OIP.Vpt_4zMoWsHf3qkujP6lGgGACi&amp;q=black+box&amp;simid=608002014661378719&amp;selectedIndex=110" TargetMode="External"/><Relationship Id="rId2" Type="http://schemas.openxmlformats.org/officeDocument/2006/relationships/hyperlink" Target="https://www.bing.com/images/search?view=detailV2&amp;ccid=zL4mGyxw&amp;id=86D326311023E0C5E9DBF34A4C33A3E7E2DA50E0&amp;thid=OIP.zL4mGyxwNnl8n_erjuDEVwE0DK&amp;q=medical+capsule&amp;simid=608043761752277304&amp;selectedIndex=2" TargetMode="External"/><Relationship Id="rId1" Type="http://schemas.openxmlformats.org/officeDocument/2006/relationships/slideLayout" Target="../slideLayouts/slideLayout2.xml"/><Relationship Id="rId6" Type="http://schemas.openxmlformats.org/officeDocument/2006/relationships/hyperlink" Target="https://www.bing.com/images/search?view=detailV2&amp;ccid=lnluhrbf&amp;id=4E55BB361FA70908F3522EBE82CF0418DB297817&amp;thid=OIP.lnluhrbfN784B8FkRWaEuwEsDH&amp;q=telephone&amp;simid=607997839963195869&amp;selectedIndex=4" TargetMode="External"/><Relationship Id="rId5" Type="http://schemas.openxmlformats.org/officeDocument/2006/relationships/hyperlink" Target="https://www.bing.com/images/search?view=detailV2&amp;ccid=emeddfVb&amp;id=85879ED566F5E48B4537C9CA3888EB62AB51750A&amp;thid=OIP.emeddfVbQMdtZZL88yh5EQEsBu&amp;q=black+box&amp;simid=608009346155745217&amp;selectedIndex=119" TargetMode="External"/><Relationship Id="rId4" Type="http://schemas.openxmlformats.org/officeDocument/2006/relationships/hyperlink" Target="https://www.bing.com/images/search?view=detailV2&amp;ccid=1bTIZCAQ&amp;id=39810872B5245528FB0A10096E50CD637A4B03B5&amp;thid=OIP.1bTIZCAQPJhUUJKc1bK3XgEsDh&amp;q=telephone&amp;simid=608010200858560278&amp;selectedIndex=9"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bing.com/images/search?view=detailV2&amp;ccid=emeddfVb&amp;id=85879ED566F5E48B4537C9CA3888EB62AB51750A&amp;thid=OIP.emeddfVbQMdtZZL88yh5EQEsBu&amp;q=black+box&amp;simid=608009346155745217&amp;selectedIndex=119" TargetMode="External"/><Relationship Id="rId2" Type="http://schemas.openxmlformats.org/officeDocument/2006/relationships/hyperlink" Target="https://www.bing.com/images/search?view=detailV2&amp;ccid=1bTIZCAQ&amp;id=39810872B5245528FB0A10096E50CD637A4B03B5&amp;thid=OIP.1bTIZCAQPJhUUJKc1bK3XgEsDh&amp;q=telephone&amp;simid=608010200858560278&amp;selectedIndex=9" TargetMode="External"/><Relationship Id="rId1" Type="http://schemas.openxmlformats.org/officeDocument/2006/relationships/slideLayout" Target="../slideLayouts/slideLayout2.xml"/><Relationship Id="rId5" Type="http://schemas.openxmlformats.org/officeDocument/2006/relationships/hyperlink" Target="https://www.bing.com/images/search?view=detailV2&amp;ccid=Vpt/4zMo&amp;id=6165CD776C0BEC9EB5F6BB0EC312A9DC0C2703D4&amp;thid=OIP.Vpt_4zMoWsHf3qkujP6lGgGACi&amp;q=black+box&amp;simid=608002014661378719&amp;selectedIndex=110" TargetMode="External"/><Relationship Id="rId4" Type="http://schemas.openxmlformats.org/officeDocument/2006/relationships/hyperlink" Target="https://www.bing.com/images/search?view=detailV2&amp;ccid=lnluhrbf&amp;id=4E55BB361FA70908F3522EBE82CF0418DB297817&amp;thid=OIP.lnluhrbfN784B8FkRWaEuwEsDH&amp;q=telephone&amp;simid=607997839963195869&amp;selectedIndex=4"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bing.com/images/search?view=detailV2&amp;ccid=%2bZLlRFnF&amp;id=BA36D4FECF889432EFF6E6804786895FB6869685&amp;thid=OIP.-ZLlRFnFlt4rNa4J6YXIMAEgDY&amp;q=medical+capsule&amp;simid=608005940265288188&amp;selectedIndex=9" TargetMode="External"/><Relationship Id="rId2" Type="http://schemas.openxmlformats.org/officeDocument/2006/relationships/hyperlink" Target="https://www.bing.com/images/search?view=detailV2&amp;ccid=zL4mGyxw&amp;id=86D326311023E0C5E9DBF34A4C33A3E7E2DA50E0&amp;thid=OIP.zL4mGyxwNnl8n_erjuDEVwE0DK&amp;q=medical+capsule&amp;simid=608043761752277304&amp;selectedIndex=2"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bing.com/images/search?view=detailV2&amp;ccid=%2bZLlRFnF&amp;id=BA36D4FECF889432EFF6E6804786895FB6869685&amp;thid=OIP.-ZLlRFnFlt4rNa4J6YXIMAEgDY&amp;q=medical+capsule&amp;simid=608005940265288188&amp;selectedIndex=9" TargetMode="External"/><Relationship Id="rId7" Type="http://schemas.openxmlformats.org/officeDocument/2006/relationships/hyperlink" Target="https://www.bing.com/images/search?view=detailV2&amp;ccid=Vpt/4zMo&amp;id=6165CD776C0BEC9EB5F6BB0EC312A9DC0C2703D4&amp;thid=OIP.Vpt_4zMoWsHf3qkujP6lGgGACi&amp;q=black+box&amp;simid=608002014661378719&amp;selectedIndex=110" TargetMode="External"/><Relationship Id="rId2" Type="http://schemas.openxmlformats.org/officeDocument/2006/relationships/hyperlink" Target="https://www.bing.com/images/search?view=detailV2&amp;ccid=zL4mGyxw&amp;id=86D326311023E0C5E9DBF34A4C33A3E7E2DA50E0&amp;thid=OIP.zL4mGyxwNnl8n_erjuDEVwE0DK&amp;q=medical+capsule&amp;simid=608043761752277304&amp;selectedIndex=2" TargetMode="External"/><Relationship Id="rId1" Type="http://schemas.openxmlformats.org/officeDocument/2006/relationships/slideLayout" Target="../slideLayouts/slideLayout2.xml"/><Relationship Id="rId6" Type="http://schemas.openxmlformats.org/officeDocument/2006/relationships/hyperlink" Target="https://www.bing.com/images/search?view=detailV2&amp;ccid=lnluhrbf&amp;id=4E55BB361FA70908F3522EBE82CF0418DB297817&amp;thid=OIP.lnluhrbfN784B8FkRWaEuwEsDH&amp;q=telephone&amp;simid=607997839963195869&amp;selectedIndex=4" TargetMode="External"/><Relationship Id="rId5" Type="http://schemas.openxmlformats.org/officeDocument/2006/relationships/hyperlink" Target="https://www.bing.com/images/search?view=detailV2&amp;ccid=emeddfVb&amp;id=85879ED566F5E48B4537C9CA3888EB62AB51750A&amp;thid=OIP.emeddfVbQMdtZZL88yh5EQEsBu&amp;q=black+box&amp;simid=608009346155745217&amp;selectedIndex=119" TargetMode="External"/><Relationship Id="rId4" Type="http://schemas.openxmlformats.org/officeDocument/2006/relationships/hyperlink" Target="https://www.bing.com/images/search?view=detailV2&amp;ccid=1bTIZCAQ&amp;id=39810872B5245528FB0A10096E50CD637A4B03B5&amp;thid=OIP.1bTIZCAQPJhUUJKc1bK3XgEsDh&amp;q=telephone&amp;simid=608010200858560278&amp;selectedIndex=9"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bing.com/images/search?view=detailV2&amp;ccid=%2bZLlRFnF&amp;id=BA36D4FECF889432EFF6E6804786895FB6869685&amp;thid=OIP.-ZLlRFnFlt4rNa4J6YXIMAEgDY&amp;q=medical+capsule&amp;simid=608005940265288188&amp;selectedIndex=9" TargetMode="External"/><Relationship Id="rId7" Type="http://schemas.openxmlformats.org/officeDocument/2006/relationships/hyperlink" Target="https://www.bing.com/images/search?view=detailV2&amp;ccid=Vpt/4zMo&amp;id=6165CD776C0BEC9EB5F6BB0EC312A9DC0C2703D4&amp;thid=OIP.Vpt_4zMoWsHf3qkujP6lGgGACi&amp;q=black+box&amp;simid=608002014661378719&amp;selectedIndex=110" TargetMode="External"/><Relationship Id="rId2" Type="http://schemas.openxmlformats.org/officeDocument/2006/relationships/hyperlink" Target="https://www.bing.com/images/search?view=detailV2&amp;ccid=zL4mGyxw&amp;id=86D326311023E0C5E9DBF34A4C33A3E7E2DA50E0&amp;thid=OIP.zL4mGyxwNnl8n_erjuDEVwE0DK&amp;q=medical+capsule&amp;simid=608043761752277304&amp;selectedIndex=2" TargetMode="External"/><Relationship Id="rId1" Type="http://schemas.openxmlformats.org/officeDocument/2006/relationships/slideLayout" Target="../slideLayouts/slideLayout2.xml"/><Relationship Id="rId6" Type="http://schemas.openxmlformats.org/officeDocument/2006/relationships/hyperlink" Target="https://www.bing.com/images/search?view=detailV2&amp;ccid=lnluhrbf&amp;id=4E55BB361FA70908F3522EBE82CF0418DB297817&amp;thid=OIP.lnluhrbfN784B8FkRWaEuwEsDH&amp;q=telephone&amp;simid=607997839963195869&amp;selectedIndex=4" TargetMode="External"/><Relationship Id="rId5" Type="http://schemas.openxmlformats.org/officeDocument/2006/relationships/hyperlink" Target="https://www.bing.com/images/search?view=detailV2&amp;ccid=emeddfVb&amp;id=85879ED566F5E48B4537C9CA3888EB62AB51750A&amp;thid=OIP.emeddfVbQMdtZZL88yh5EQEsBu&amp;q=black+box&amp;simid=608009346155745217&amp;selectedIndex=119" TargetMode="External"/><Relationship Id="rId4" Type="http://schemas.openxmlformats.org/officeDocument/2006/relationships/hyperlink" Target="https://www.bing.com/images/search?view=detailV2&amp;ccid=1bTIZCAQ&amp;id=39810872B5245528FB0A10096E50CD637A4B03B5&amp;thid=OIP.1bTIZCAQPJhUUJKc1bK3XgEsDh&amp;q=telephone&amp;simid=608010200858560278&amp;selectedIndex=9"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bing.com/images/search?view=detailV2&amp;ccid=%2bZLlRFnF&amp;id=BA36D4FECF889432EFF6E6804786895FB6869685&amp;thid=OIP.-ZLlRFnFlt4rNa4J6YXIMAEgDY&amp;q=medical+capsule&amp;simid=608005940265288188&amp;selectedIndex=9" TargetMode="External"/><Relationship Id="rId7" Type="http://schemas.openxmlformats.org/officeDocument/2006/relationships/hyperlink" Target="https://www.bing.com/images/search?view=detailV2&amp;ccid=Vpt/4zMo&amp;id=6165CD776C0BEC9EB5F6BB0EC312A9DC0C2703D4&amp;thid=OIP.Vpt_4zMoWsHf3qkujP6lGgGACi&amp;q=black+box&amp;simid=608002014661378719&amp;selectedIndex=110" TargetMode="External"/><Relationship Id="rId2" Type="http://schemas.openxmlformats.org/officeDocument/2006/relationships/hyperlink" Target="https://www.bing.com/images/search?view=detailV2&amp;ccid=zL4mGyxw&amp;id=86D326311023E0C5E9DBF34A4C33A3E7E2DA50E0&amp;thid=OIP.zL4mGyxwNnl8n_erjuDEVwE0DK&amp;q=medical+capsule&amp;simid=608043761752277304&amp;selectedIndex=2" TargetMode="External"/><Relationship Id="rId1" Type="http://schemas.openxmlformats.org/officeDocument/2006/relationships/slideLayout" Target="../slideLayouts/slideLayout2.xml"/><Relationship Id="rId6" Type="http://schemas.openxmlformats.org/officeDocument/2006/relationships/hyperlink" Target="https://www.bing.com/images/search?view=detailV2&amp;ccid=lnluhrbf&amp;id=4E55BB361FA70908F3522EBE82CF0418DB297817&amp;thid=OIP.lnluhrbfN784B8FkRWaEuwEsDH&amp;q=telephone&amp;simid=607997839963195869&amp;selectedIndex=4" TargetMode="External"/><Relationship Id="rId5" Type="http://schemas.openxmlformats.org/officeDocument/2006/relationships/hyperlink" Target="https://www.bing.com/images/search?view=detailV2&amp;ccid=emeddfVb&amp;id=85879ED566F5E48B4537C9CA3888EB62AB51750A&amp;thid=OIP.emeddfVbQMdtZZL88yh5EQEsBu&amp;q=black+box&amp;simid=608009346155745217&amp;selectedIndex=119" TargetMode="External"/><Relationship Id="rId4" Type="http://schemas.openxmlformats.org/officeDocument/2006/relationships/hyperlink" Target="https://www.bing.com/images/search?view=detailV2&amp;ccid=1bTIZCAQ&amp;id=39810872B5245528FB0A10096E50CD637A4B03B5&amp;thid=OIP.1bTIZCAQPJhUUJKc1bK3XgEsDh&amp;q=telephone&amp;simid=608010200858560278&amp;selectedIndex=9"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bing.com/images/search?view=detailV2&amp;ccid=%2bZLlRFnF&amp;id=BA36D4FECF889432EFF6E6804786895FB6869685&amp;thid=OIP.-ZLlRFnFlt4rNa4J6YXIMAEgDY&amp;q=medical+capsule&amp;simid=608005940265288188&amp;selectedIndex=9" TargetMode="External"/><Relationship Id="rId7" Type="http://schemas.openxmlformats.org/officeDocument/2006/relationships/hyperlink" Target="https://www.bing.com/images/search?view=detailV2&amp;ccid=Vpt/4zMo&amp;id=6165CD776C0BEC9EB5F6BB0EC312A9DC0C2703D4&amp;thid=OIP.Vpt_4zMoWsHf3qkujP6lGgGACi&amp;q=black+box&amp;simid=608002014661378719&amp;selectedIndex=110" TargetMode="External"/><Relationship Id="rId2" Type="http://schemas.openxmlformats.org/officeDocument/2006/relationships/hyperlink" Target="https://www.bing.com/images/search?view=detailV2&amp;ccid=zL4mGyxw&amp;id=86D326311023E0C5E9DBF34A4C33A3E7E2DA50E0&amp;thid=OIP.zL4mGyxwNnl8n_erjuDEVwE0DK&amp;q=medical+capsule&amp;simid=608043761752277304&amp;selectedIndex=2" TargetMode="External"/><Relationship Id="rId1" Type="http://schemas.openxmlformats.org/officeDocument/2006/relationships/slideLayout" Target="../slideLayouts/slideLayout2.xml"/><Relationship Id="rId6" Type="http://schemas.openxmlformats.org/officeDocument/2006/relationships/hyperlink" Target="https://www.bing.com/images/search?view=detailV2&amp;ccid=lnluhrbf&amp;id=4E55BB361FA70908F3522EBE82CF0418DB297817&amp;thid=OIP.lnluhrbfN784B8FkRWaEuwEsDH&amp;q=telephone&amp;simid=607997839963195869&amp;selectedIndex=4" TargetMode="External"/><Relationship Id="rId5" Type="http://schemas.openxmlformats.org/officeDocument/2006/relationships/hyperlink" Target="https://www.bing.com/images/search?view=detailV2&amp;ccid=emeddfVb&amp;id=85879ED566F5E48B4537C9CA3888EB62AB51750A&amp;thid=OIP.emeddfVbQMdtZZL88yh5EQEsBu&amp;q=black+box&amp;simid=608009346155745217&amp;selectedIndex=119" TargetMode="External"/><Relationship Id="rId4" Type="http://schemas.openxmlformats.org/officeDocument/2006/relationships/hyperlink" Target="https://www.bing.com/images/search?view=detailV2&amp;ccid=1bTIZCAQ&amp;id=39810872B5245528FB0A10096E50CD637A4B03B5&amp;thid=OIP.1bTIZCAQPJhUUJKc1bK3XgEsDh&amp;q=telephone&amp;simid=608010200858560278&amp;selectedIndex=9"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bing.com/images/search?view=detailV2&amp;ccid=%2bZLlRFnF&amp;id=BA36D4FECF889432EFF6E6804786895FB6869685&amp;thid=OIP.-ZLlRFnFlt4rNa4J6YXIMAEgDY&amp;q=medical+capsule&amp;simid=608005940265288188&amp;selectedIndex=9" TargetMode="External"/><Relationship Id="rId7" Type="http://schemas.openxmlformats.org/officeDocument/2006/relationships/hyperlink" Target="https://www.bing.com/images/search?view=detailV2&amp;ccid=Vpt/4zMo&amp;id=6165CD776C0BEC9EB5F6BB0EC312A9DC0C2703D4&amp;thid=OIP.Vpt_4zMoWsHf3qkujP6lGgGACi&amp;q=black+box&amp;simid=608002014661378719&amp;selectedIndex=110" TargetMode="External"/><Relationship Id="rId2" Type="http://schemas.openxmlformats.org/officeDocument/2006/relationships/hyperlink" Target="https://www.bing.com/images/search?view=detailV2&amp;ccid=zL4mGyxw&amp;id=86D326311023E0C5E9DBF34A4C33A3E7E2DA50E0&amp;thid=OIP.zL4mGyxwNnl8n_erjuDEVwE0DK&amp;q=medical+capsule&amp;simid=608043761752277304&amp;selectedIndex=2" TargetMode="External"/><Relationship Id="rId1" Type="http://schemas.openxmlformats.org/officeDocument/2006/relationships/slideLayout" Target="../slideLayouts/slideLayout2.xml"/><Relationship Id="rId6" Type="http://schemas.openxmlformats.org/officeDocument/2006/relationships/hyperlink" Target="https://www.bing.com/images/search?view=detailV2&amp;ccid=lnluhrbf&amp;id=4E55BB361FA70908F3522EBE82CF0418DB297817&amp;thid=OIP.lnluhrbfN784B8FkRWaEuwEsDH&amp;q=telephone&amp;simid=607997839963195869&amp;selectedIndex=4" TargetMode="External"/><Relationship Id="rId5" Type="http://schemas.openxmlformats.org/officeDocument/2006/relationships/hyperlink" Target="https://www.bing.com/images/search?view=detailV2&amp;ccid=emeddfVb&amp;id=85879ED566F5E48B4537C9CA3888EB62AB51750A&amp;thid=OIP.emeddfVbQMdtZZL88yh5EQEsBu&amp;q=black+box&amp;simid=608009346155745217&amp;selectedIndex=119" TargetMode="External"/><Relationship Id="rId4" Type="http://schemas.openxmlformats.org/officeDocument/2006/relationships/hyperlink" Target="https://www.bing.com/images/search?view=detailV2&amp;ccid=1bTIZCAQ&amp;id=39810872B5245528FB0A10096E50CD637A4B03B5&amp;thid=OIP.1bTIZCAQPJhUUJKc1bK3XgEsDh&amp;q=telephone&amp;simid=608010200858560278&amp;selectedIndex=9"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bing.com/images/search?view=detailV2&amp;ccid=%2bZLlRFnF&amp;id=BA36D4FECF889432EFF6E6804786895FB6869685&amp;thid=OIP.-ZLlRFnFlt4rNa4J6YXIMAEgDY&amp;q=medical+capsule&amp;simid=608005940265288188&amp;selectedIndex=9" TargetMode="External"/><Relationship Id="rId7" Type="http://schemas.openxmlformats.org/officeDocument/2006/relationships/hyperlink" Target="https://www.bing.com/images/search?view=detailV2&amp;ccid=Vpt/4zMo&amp;id=6165CD776C0BEC9EB5F6BB0EC312A9DC0C2703D4&amp;thid=OIP.Vpt_4zMoWsHf3qkujP6lGgGACi&amp;q=black+box&amp;simid=608002014661378719&amp;selectedIndex=110" TargetMode="External"/><Relationship Id="rId2" Type="http://schemas.openxmlformats.org/officeDocument/2006/relationships/hyperlink" Target="https://www.bing.com/images/search?view=detailV2&amp;ccid=zL4mGyxw&amp;id=86D326311023E0C5E9DBF34A4C33A3E7E2DA50E0&amp;thid=OIP.zL4mGyxwNnl8n_erjuDEVwE0DK&amp;q=medical+capsule&amp;simid=608043761752277304&amp;selectedIndex=2" TargetMode="External"/><Relationship Id="rId1" Type="http://schemas.openxmlformats.org/officeDocument/2006/relationships/slideLayout" Target="../slideLayouts/slideLayout2.xml"/><Relationship Id="rId6" Type="http://schemas.openxmlformats.org/officeDocument/2006/relationships/hyperlink" Target="https://www.bing.com/images/search?view=detailV2&amp;ccid=lnluhrbf&amp;id=4E55BB361FA70908F3522EBE82CF0418DB297817&amp;thid=OIP.lnluhrbfN784B8FkRWaEuwEsDH&amp;q=telephone&amp;simid=607997839963195869&amp;selectedIndex=4" TargetMode="External"/><Relationship Id="rId5" Type="http://schemas.openxmlformats.org/officeDocument/2006/relationships/hyperlink" Target="https://www.bing.com/images/search?view=detailV2&amp;ccid=emeddfVb&amp;id=85879ED566F5E48B4537C9CA3888EB62AB51750A&amp;thid=OIP.emeddfVbQMdtZZL88yh5EQEsBu&amp;q=black+box&amp;simid=608009346155745217&amp;selectedIndex=119" TargetMode="External"/><Relationship Id="rId4" Type="http://schemas.openxmlformats.org/officeDocument/2006/relationships/hyperlink" Target="https://www.bing.com/images/search?view=detailV2&amp;ccid=1bTIZCAQ&amp;id=39810872B5245528FB0A10096E50CD637A4B03B5&amp;thid=OIP.1bTIZCAQPJhUUJKc1bK3XgEsDh&amp;q=telephone&amp;simid=608010200858560278&amp;selectedIndex=9"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bing.com/images/search?view=detailV2&amp;ccid=%2bZLlRFnF&amp;id=BA36D4FECF889432EFF6E6804786895FB6869685&amp;thid=OIP.-ZLlRFnFlt4rNa4J6YXIMAEgDY&amp;q=medical+capsule&amp;simid=608005940265288188&amp;selectedIndex=9" TargetMode="External"/><Relationship Id="rId7" Type="http://schemas.openxmlformats.org/officeDocument/2006/relationships/hyperlink" Target="https://www.bing.com/images/search?view=detailV2&amp;ccid=Vpt/4zMo&amp;id=6165CD776C0BEC9EB5F6BB0EC312A9DC0C2703D4&amp;thid=OIP.Vpt_4zMoWsHf3qkujP6lGgGACi&amp;q=black+box&amp;simid=608002014661378719&amp;selectedIndex=110" TargetMode="External"/><Relationship Id="rId2" Type="http://schemas.openxmlformats.org/officeDocument/2006/relationships/hyperlink" Target="https://www.bing.com/images/search?view=detailV2&amp;ccid=zL4mGyxw&amp;id=86D326311023E0C5E9DBF34A4C33A3E7E2DA50E0&amp;thid=OIP.zL4mGyxwNnl8n_erjuDEVwE0DK&amp;q=medical+capsule&amp;simid=608043761752277304&amp;selectedIndex=2" TargetMode="External"/><Relationship Id="rId1" Type="http://schemas.openxmlformats.org/officeDocument/2006/relationships/slideLayout" Target="../slideLayouts/slideLayout2.xml"/><Relationship Id="rId6" Type="http://schemas.openxmlformats.org/officeDocument/2006/relationships/hyperlink" Target="https://www.bing.com/images/search?view=detailV2&amp;ccid=lnluhrbf&amp;id=4E55BB361FA70908F3522EBE82CF0418DB297817&amp;thid=OIP.lnluhrbfN784B8FkRWaEuwEsDH&amp;q=telephone&amp;simid=607997839963195869&amp;selectedIndex=4" TargetMode="External"/><Relationship Id="rId5" Type="http://schemas.openxmlformats.org/officeDocument/2006/relationships/hyperlink" Target="https://www.bing.com/images/search?view=detailV2&amp;ccid=emeddfVb&amp;id=85879ED566F5E48B4537C9CA3888EB62AB51750A&amp;thid=OIP.emeddfVbQMdtZZL88yh5EQEsBu&amp;q=black+box&amp;simid=608009346155745217&amp;selectedIndex=119" TargetMode="External"/><Relationship Id="rId4" Type="http://schemas.openxmlformats.org/officeDocument/2006/relationships/hyperlink" Target="https://www.bing.com/images/search?view=detailV2&amp;ccid=1bTIZCAQ&amp;id=39810872B5245528FB0A10096E50CD637A4B03B5&amp;thid=OIP.1bTIZCAQPJhUUJKc1bK3XgEsDh&amp;q=telephone&amp;simid=608010200858560278&amp;selectedIndex=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12369" y="5131014"/>
            <a:ext cx="9144000" cy="1655762"/>
          </a:xfrm>
        </p:spPr>
        <p:txBody>
          <a:bodyPr/>
          <a:lstStyle/>
          <a:p>
            <a:pPr marL="0" indent="0" algn="ctr" defTabSz="914400" rtl="1" eaLnBrk="1" latinLnBrk="0" hangingPunct="1">
              <a:lnSpc>
                <a:spcPct val="90000"/>
              </a:lnSpc>
              <a:spcBef>
                <a:spcPts val="1000"/>
              </a:spcBef>
              <a:buFont typeface="Arial"/>
              <a:buNone/>
            </a:pPr>
            <a:r>
              <a:rPr lang="fa-IR" dirty="0">
                <a:latin typeface="B Titr" charset="0"/>
                <a:ea typeface="B Titr" charset="0"/>
                <a:cs typeface="B Titr" charset="0"/>
              </a:rPr>
              <a:t>سیده لیلی </a:t>
            </a:r>
            <a:r>
              <a:rPr lang="fa-IR" dirty="0" err="1">
                <a:latin typeface="B Titr" charset="0"/>
                <a:ea typeface="B Titr" charset="0"/>
                <a:cs typeface="B Titr" charset="0"/>
              </a:rPr>
              <a:t>میرطاهری</a:t>
            </a:r>
            <a:endParaRPr lang="fa-IR" dirty="0">
              <a:latin typeface="B Titr" charset="0"/>
              <a:ea typeface="B Titr" charset="0"/>
              <a:cs typeface="B Titr" charset="0"/>
            </a:endParaRPr>
          </a:p>
          <a:p>
            <a:pPr marL="0" indent="0" algn="ctr" defTabSz="914400" rtl="1" eaLnBrk="1" latinLnBrk="0" hangingPunct="1">
              <a:lnSpc>
                <a:spcPct val="90000"/>
              </a:lnSpc>
              <a:spcBef>
                <a:spcPts val="1000"/>
              </a:spcBef>
              <a:buFont typeface="Arial"/>
              <a:buNone/>
            </a:pPr>
            <a:r>
              <a:rPr lang="fa-IR" dirty="0">
                <a:latin typeface="B Titr" charset="0"/>
                <a:ea typeface="B Titr" charset="0"/>
                <a:cs typeface="B Titr" charset="0"/>
              </a:rPr>
              <a:t>دانشکده فنی و مهندسی</a:t>
            </a:r>
          </a:p>
          <a:p>
            <a:pPr marL="0" indent="0" algn="ctr" defTabSz="914400" rtl="1" eaLnBrk="1" latinLnBrk="0" hangingPunct="1">
              <a:lnSpc>
                <a:spcPct val="90000"/>
              </a:lnSpc>
              <a:spcBef>
                <a:spcPts val="1000"/>
              </a:spcBef>
              <a:buFont typeface="Arial"/>
              <a:buNone/>
            </a:pPr>
            <a:r>
              <a:rPr lang="fa-IR" dirty="0">
                <a:latin typeface="B Titr" charset="0"/>
                <a:ea typeface="B Titr" charset="0"/>
                <a:cs typeface="B Titr" charset="0"/>
              </a:rPr>
              <a:t>دانشگاه </a:t>
            </a:r>
            <a:r>
              <a:rPr lang="fa-IR" dirty="0" err="1">
                <a:latin typeface="B Titr" charset="0"/>
                <a:ea typeface="B Titr" charset="0"/>
                <a:cs typeface="B Titr" charset="0"/>
              </a:rPr>
              <a:t>خوارزمی</a:t>
            </a:r>
            <a:endParaRPr lang="en-US" dirty="0">
              <a:latin typeface="B Titr" charset="0"/>
              <a:ea typeface="B Titr" charset="0"/>
              <a:cs typeface="B Titr" charset="0"/>
            </a:endParaRPr>
          </a:p>
        </p:txBody>
      </p:sp>
      <p:pic>
        <p:nvPicPr>
          <p:cNvPr id="4" name="Picture 3"/>
          <p:cNvPicPr>
            <a:picLocks noChangeAspect="1"/>
          </p:cNvPicPr>
          <p:nvPr/>
        </p:nvPicPr>
        <p:blipFill>
          <a:blip r:embed="rId2"/>
          <a:stretch>
            <a:fillRect/>
          </a:stretch>
        </p:blipFill>
        <p:spPr>
          <a:xfrm>
            <a:off x="1774219" y="165314"/>
            <a:ext cx="10020300" cy="4965700"/>
          </a:xfrm>
          <a:prstGeom prst="rect">
            <a:avLst/>
          </a:prstGeom>
        </p:spPr>
      </p:pic>
    </p:spTree>
    <p:extLst>
      <p:ext uri="{BB962C8B-B14F-4D97-AF65-F5344CB8AC3E}">
        <p14:creationId xmlns:p14="http://schemas.microsoft.com/office/powerpoint/2010/main" val="102456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تنوع متدولو‌ژی ها</a:t>
            </a:r>
            <a:endParaRPr lang="en-US" dirty="0">
              <a:cs typeface="B Titr" panose="00000700000000000000" pitchFamily="2" charset="-78"/>
            </a:endParaRPr>
          </a:p>
        </p:txBody>
      </p:sp>
      <p:sp>
        <p:nvSpPr>
          <p:cNvPr id="3" name="Content Placeholder 2"/>
          <p:cNvSpPr>
            <a:spLocks noGrp="1"/>
          </p:cNvSpPr>
          <p:nvPr>
            <p:ph idx="1"/>
          </p:nvPr>
        </p:nvSpPr>
        <p:spPr>
          <a:xfrm>
            <a:off x="838200" y="1485900"/>
            <a:ext cx="10515600" cy="4691063"/>
          </a:xfrm>
        </p:spPr>
        <p:txBody>
          <a:bodyPr>
            <a:normAutofit fontScale="77500" lnSpcReduction="20000"/>
          </a:bodyPr>
          <a:lstStyle/>
          <a:p>
            <a:pPr algn="r" rtl="1"/>
            <a:r>
              <a:rPr lang="fa-IR" sz="3400" b="1" dirty="0">
                <a:cs typeface="B Nazanin" panose="00000400000000000000" pitchFamily="2" charset="-78"/>
              </a:rPr>
              <a:t>چرا چندین روش یا متدولوژی تولید نرم افزار وجود دارد؟</a:t>
            </a:r>
          </a:p>
          <a:p>
            <a:pPr lvl="1" algn="r" rtl="1"/>
            <a:r>
              <a:rPr lang="en-US" dirty="0">
                <a:cs typeface="B Nazanin" panose="00000400000000000000" pitchFamily="2" charset="-78"/>
              </a:rPr>
              <a:t>Mobile App</a:t>
            </a:r>
          </a:p>
          <a:p>
            <a:pPr lvl="1" algn="r" rtl="1"/>
            <a:r>
              <a:rPr lang="en-US" dirty="0">
                <a:cs typeface="B Nazanin" panose="00000400000000000000" pitchFamily="2" charset="-78"/>
              </a:rPr>
              <a:t>International banking system</a:t>
            </a:r>
          </a:p>
          <a:p>
            <a:pPr lvl="1" algn="r" rtl="1"/>
            <a:r>
              <a:rPr lang="en-US" dirty="0">
                <a:cs typeface="B Nazanin" panose="00000400000000000000" pitchFamily="2" charset="-78"/>
              </a:rPr>
              <a:t>Safety monitoring system of nuclear system</a:t>
            </a:r>
          </a:p>
          <a:p>
            <a:pPr algn="r" rtl="1"/>
            <a:r>
              <a:rPr lang="fa-IR" dirty="0">
                <a:cs typeface="B Nazanin" panose="00000400000000000000" pitchFamily="2" charset="-78"/>
              </a:rPr>
              <a:t>برخی از متدولوژی های ذکر شده کاملا فرمال هستند و برخی از آنها غیر فرمال یا کمی فرمال می باشند.</a:t>
            </a:r>
            <a:endParaRPr lang="en-US" dirty="0">
              <a:cs typeface="B Nazanin" panose="00000400000000000000" pitchFamily="2" charset="-78"/>
            </a:endParaRPr>
          </a:p>
          <a:p>
            <a:pPr algn="r" rtl="1"/>
            <a:r>
              <a:rPr lang="fa-IR" dirty="0">
                <a:cs typeface="B Nazanin" panose="00000400000000000000" pitchFamily="2" charset="-78"/>
              </a:rPr>
              <a:t>متدولوژی های فرمال شامل همه جزییات لازم </a:t>
            </a:r>
            <a:r>
              <a:rPr lang="en-US" dirty="0">
                <a:cs typeface="B Nazanin" panose="00000400000000000000" pitchFamily="2" charset="-78"/>
              </a:rPr>
              <a:t>SDLC</a:t>
            </a:r>
            <a:r>
              <a:rPr lang="fa-IR" dirty="0">
                <a:cs typeface="B Nazanin" panose="00000400000000000000" pitchFamily="2" charset="-78"/>
              </a:rPr>
              <a:t> می باشند.</a:t>
            </a:r>
          </a:p>
          <a:p>
            <a:pPr algn="l"/>
            <a:r>
              <a:rPr lang="en-US" dirty="0">
                <a:cs typeface="B Nazanin" panose="00000400000000000000" pitchFamily="2" charset="-78"/>
              </a:rPr>
              <a:t>Software Development Life Cycle (SDLC)</a:t>
            </a:r>
            <a:r>
              <a:rPr lang="fa-IR" dirty="0">
                <a:cs typeface="B Nazanin" panose="00000400000000000000" pitchFamily="2" charset="-78"/>
              </a:rPr>
              <a:t> چرخه حیات تولید نرم افزار</a:t>
            </a:r>
          </a:p>
          <a:p>
            <a:pPr algn="r" rtl="1"/>
            <a:r>
              <a:rPr lang="en-US" dirty="0">
                <a:cs typeface="B Nazanin" panose="00000400000000000000" pitchFamily="2" charset="-78"/>
              </a:rPr>
              <a:t> </a:t>
            </a:r>
            <a:r>
              <a:rPr lang="fa-IR" dirty="0">
                <a:cs typeface="B Nazanin" panose="00000400000000000000" pitchFamily="2" charset="-78"/>
              </a:rPr>
              <a:t>که شامل:</a:t>
            </a:r>
          </a:p>
          <a:p>
            <a:pPr lvl="1" algn="r" rtl="1"/>
            <a:r>
              <a:rPr lang="fa-IR" dirty="0">
                <a:cs typeface="B Nazanin" panose="00000400000000000000" pitchFamily="2" charset="-78"/>
              </a:rPr>
              <a:t>مدیریت پروژه</a:t>
            </a:r>
          </a:p>
          <a:p>
            <a:pPr lvl="1" algn="r" rtl="1"/>
            <a:r>
              <a:rPr lang="fa-IR" dirty="0">
                <a:cs typeface="B Nazanin" panose="00000400000000000000" pitchFamily="2" charset="-78"/>
              </a:rPr>
              <a:t>مدیریت نیروی انسانی</a:t>
            </a:r>
          </a:p>
          <a:p>
            <a:pPr lvl="1" algn="r" rtl="1"/>
            <a:r>
              <a:rPr lang="fa-IR" dirty="0">
                <a:cs typeface="B Nazanin" panose="00000400000000000000" pitchFamily="2" charset="-78"/>
              </a:rPr>
              <a:t>مدیریت بودجه</a:t>
            </a:r>
          </a:p>
          <a:p>
            <a:pPr lvl="1" algn="r" rtl="1"/>
            <a:r>
              <a:rPr lang="fa-IR" dirty="0">
                <a:cs typeface="B Nazanin" panose="00000400000000000000" pitchFamily="2" charset="-78"/>
              </a:rPr>
              <a:t>مستندسازی</a:t>
            </a:r>
          </a:p>
          <a:p>
            <a:pPr lvl="1" algn="r" rtl="1"/>
            <a:r>
              <a:rPr lang="fa-IR" dirty="0">
                <a:cs typeface="B Nazanin" panose="00000400000000000000" pitchFamily="2" charset="-78"/>
              </a:rPr>
              <a:t>مدیریت جلسات کاری</a:t>
            </a:r>
          </a:p>
          <a:p>
            <a:pPr marL="0" indent="0" algn="ctr" rtl="1">
              <a:buNone/>
            </a:pPr>
            <a:r>
              <a:rPr lang="fa-IR" b="1" dirty="0">
                <a:cs typeface="B Nazanin" panose="00000400000000000000" pitchFamily="2" charset="-78"/>
              </a:rPr>
              <a:t>شی گرا به دنبال شناسایی مشکل و طراحی راه حل می باشد و در تمامی متدولوژی های فرمال یا غیرفرمال می تواند استفاده شود.</a:t>
            </a:r>
            <a:endParaRPr lang="en-US" b="1" dirty="0">
              <a:cs typeface="B Nazanin" panose="00000400000000000000" pitchFamily="2" charset="-78"/>
            </a:endParaRPr>
          </a:p>
        </p:txBody>
      </p:sp>
    </p:spTree>
    <p:extLst>
      <p:ext uri="{BB962C8B-B14F-4D97-AF65-F5344CB8AC3E}">
        <p14:creationId xmlns:p14="http://schemas.microsoft.com/office/powerpoint/2010/main" val="35781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207"/>
            <a:ext cx="10515600" cy="1325563"/>
          </a:xfrm>
        </p:spPr>
        <p:txBody>
          <a:bodyPr/>
          <a:lstStyle/>
          <a:p>
            <a:pPr algn="r" rtl="1"/>
            <a:r>
              <a:rPr lang="fa-IR" dirty="0">
                <a:cs typeface="B Titr" panose="00000700000000000000" pitchFamily="2" charset="-78"/>
              </a:rPr>
              <a:t>متدولوژی های تولید نرم افزار</a:t>
            </a:r>
            <a:endParaRPr lang="en-US" dirty="0">
              <a:cs typeface="B Titr" panose="00000700000000000000" pitchFamily="2" charset="-78"/>
            </a:endParaRPr>
          </a:p>
        </p:txBody>
      </p:sp>
      <p:sp>
        <p:nvSpPr>
          <p:cNvPr id="3" name="Content Placeholder 2"/>
          <p:cNvSpPr>
            <a:spLocks noGrp="1"/>
          </p:cNvSpPr>
          <p:nvPr>
            <p:ph idx="1"/>
          </p:nvPr>
        </p:nvSpPr>
        <p:spPr>
          <a:xfrm>
            <a:off x="838200" y="1446484"/>
            <a:ext cx="10515600" cy="4351338"/>
          </a:xfrm>
        </p:spPr>
        <p:txBody>
          <a:bodyPr>
            <a:normAutofit/>
          </a:bodyPr>
          <a:lstStyle/>
          <a:p>
            <a:pPr algn="r" rtl="1"/>
            <a:r>
              <a:rPr lang="fa-IR" dirty="0">
                <a:cs typeface="B Nazanin" panose="00000400000000000000" pitchFamily="2" charset="-78"/>
              </a:rPr>
              <a:t>روش آبشاری </a:t>
            </a:r>
            <a:r>
              <a:rPr lang="en-US" dirty="0">
                <a:cs typeface="B Nazanin" panose="00000400000000000000" pitchFamily="2" charset="-78"/>
              </a:rPr>
              <a:t>Waterfall Approach</a:t>
            </a:r>
            <a:r>
              <a:rPr lang="fa-IR" dirty="0">
                <a:cs typeface="B Nazanin" panose="00000400000000000000" pitchFamily="2" charset="-78"/>
              </a:rPr>
              <a:t> بعنوان یک متدولوژی اولیه برای تولید نرم افزار</a:t>
            </a:r>
            <a:endParaRPr lang="en-US" dirty="0">
              <a:cs typeface="B Nazanin" panose="00000400000000000000" pitchFamily="2" charset="-78"/>
            </a:endParaRPr>
          </a:p>
          <a:p>
            <a:pPr lvl="1" algn="r" rtl="1"/>
            <a:r>
              <a:rPr lang="fa-IR" dirty="0">
                <a:cs typeface="B Nazanin" panose="00000400000000000000" pitchFamily="2" charset="-78"/>
              </a:rPr>
              <a:t>در لحظه پیاده سازی با مسایلی رو به رو می شوید که قبلا دیده نشده اند.</a:t>
            </a:r>
          </a:p>
          <a:p>
            <a:pPr lvl="1" algn="r" rtl="1"/>
            <a:r>
              <a:rPr lang="fa-IR" dirty="0">
                <a:cs typeface="B Nazanin" panose="00000400000000000000" pitchFamily="2" charset="-78"/>
              </a:rPr>
              <a:t>نیازهای جدید بواسطه تغییر نظر مشتری یا طراح قابل اعمال نمی باشد. </a:t>
            </a:r>
          </a:p>
          <a:p>
            <a:pPr lvl="1" algn="r" rtl="1"/>
            <a:endParaRPr lang="fa-IR" dirty="0">
              <a:cs typeface="B Nazanin" panose="00000400000000000000" pitchFamily="2" charset="-78"/>
            </a:endParaRPr>
          </a:p>
          <a:p>
            <a:pPr lvl="1" algn="r" rtl="1"/>
            <a:endParaRPr lang="fa-IR" dirty="0">
              <a:cs typeface="B Nazanin" panose="00000400000000000000" pitchFamily="2" charset="-78"/>
            </a:endParaRPr>
          </a:p>
          <a:p>
            <a:pPr lvl="1" algn="r" rtl="1"/>
            <a:endParaRPr lang="en-US"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1776" y="2662586"/>
            <a:ext cx="6043961" cy="3838575"/>
          </a:xfrm>
          <a:prstGeom prst="rect">
            <a:avLst/>
          </a:prstGeom>
        </p:spPr>
      </p:pic>
    </p:spTree>
    <p:extLst>
      <p:ext uri="{BB962C8B-B14F-4D97-AF65-F5344CB8AC3E}">
        <p14:creationId xmlns:p14="http://schemas.microsoft.com/office/powerpoint/2010/main" val="140213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مشکل بزرگ!</a:t>
            </a:r>
            <a:endParaRPr lang="en-US" dirty="0">
              <a:cs typeface="B Titr" panose="00000700000000000000" pitchFamily="2" charset="-78"/>
            </a:endParaRPr>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فرآیند تولید نرم افزار نیاز به پاسخگو بودن دارد.</a:t>
            </a:r>
          </a:p>
          <a:p>
            <a:pPr algn="r" rtl="1"/>
            <a:r>
              <a:rPr lang="fa-IR" dirty="0">
                <a:cs typeface="B Nazanin" panose="00000400000000000000" pitchFamily="2" charset="-78"/>
              </a:rPr>
              <a:t>نیاز به امکان اضافه کردن ویژگی های جدید دارد.</a:t>
            </a:r>
          </a:p>
          <a:p>
            <a:pPr algn="r" rtl="1"/>
            <a:r>
              <a:rPr lang="fa-IR" dirty="0">
                <a:cs typeface="B Nazanin" panose="00000400000000000000" pitchFamily="2" charset="-78"/>
              </a:rPr>
              <a:t>نیاز به پشتیبانی از توسعه پایدار دارد.</a:t>
            </a:r>
          </a:p>
          <a:p>
            <a:pPr algn="r" rtl="1"/>
            <a:r>
              <a:rPr lang="fa-IR" dirty="0">
                <a:cs typeface="B Nazanin" panose="00000400000000000000" pitchFamily="2" charset="-78"/>
              </a:rPr>
              <a:t>توسعه پایدار در برنامه نویسی نیاز به پشتیبانی از توسعه پایدار در تحلیل و طراحی دارد.</a:t>
            </a:r>
          </a:p>
          <a:p>
            <a:pPr algn="r" rtl="1"/>
            <a:endParaRPr lang="en-US" dirty="0">
              <a:cs typeface="B Nazanin" panose="00000400000000000000" pitchFamily="2" charset="-78"/>
            </a:endParaRPr>
          </a:p>
          <a:p>
            <a:pPr algn="r" rtl="1"/>
            <a:r>
              <a:rPr lang="fa-IR" dirty="0">
                <a:solidFill>
                  <a:srgbClr val="FF0000"/>
                </a:solidFill>
                <a:cs typeface="B Nazanin" panose="00000400000000000000" pitchFamily="2" charset="-78"/>
              </a:rPr>
              <a:t>راه حل این مساله استفاده از روشهای </a:t>
            </a:r>
            <a:r>
              <a:rPr lang="en-US" dirty="0">
                <a:solidFill>
                  <a:srgbClr val="FF0000"/>
                </a:solidFill>
                <a:cs typeface="B Nazanin" panose="00000400000000000000" pitchFamily="2" charset="-78"/>
              </a:rPr>
              <a:t>Agile / Iterative </a:t>
            </a:r>
          </a:p>
          <a:p>
            <a:pPr algn="r" rtl="1"/>
            <a:endParaRPr lang="en-US" dirty="0">
              <a:cs typeface="B Nazanin" panose="00000400000000000000" pitchFamily="2" charset="-78"/>
            </a:endParaRPr>
          </a:p>
          <a:p>
            <a:pPr algn="r" rtl="1"/>
            <a:endParaRPr lang="fa-IR" dirty="0">
              <a:cs typeface="B Nazanin" panose="00000400000000000000" pitchFamily="2" charset="-78"/>
            </a:endParaRP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80382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276"/>
            <a:ext cx="10515600" cy="1325563"/>
          </a:xfrm>
        </p:spPr>
        <p:txBody>
          <a:bodyPr/>
          <a:lstStyle/>
          <a:p>
            <a:pPr algn="r" rtl="1"/>
            <a:r>
              <a:rPr lang="fa-IR" dirty="0">
                <a:cs typeface="B Titr" panose="00000700000000000000" pitchFamily="2" charset="-78"/>
              </a:rPr>
              <a:t>متدولوژی های تکرار شونده</a:t>
            </a:r>
            <a:endParaRPr lang="en-US" dirty="0">
              <a:cs typeface="B Titr" panose="000007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0827" y="1825625"/>
            <a:ext cx="6690345" cy="4351338"/>
          </a:xfrm>
        </p:spPr>
      </p:pic>
    </p:spTree>
    <p:extLst>
      <p:ext uri="{BB962C8B-B14F-4D97-AF65-F5344CB8AC3E}">
        <p14:creationId xmlns:p14="http://schemas.microsoft.com/office/powerpoint/2010/main" val="591447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متدولوژی های تکرار شونده</a:t>
            </a:r>
            <a:endParaRPr lang="en-US" dirty="0">
              <a:cs typeface="B Titr" panose="000007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340" y="1212309"/>
            <a:ext cx="2439531" cy="1586648"/>
          </a:xfrm>
        </p:spPr>
      </p:pic>
      <p:sp>
        <p:nvSpPr>
          <p:cNvPr id="3" name="TextBox 2"/>
          <p:cNvSpPr txBox="1"/>
          <p:nvPr/>
        </p:nvSpPr>
        <p:spPr>
          <a:xfrm>
            <a:off x="3914078" y="1516567"/>
            <a:ext cx="7270595" cy="3046988"/>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در هر تولید نرم افزار چندین چرخه و تکرار وجود دارد که هرکدام شامل مراحل تحلیل طراحی و پیاده سازی ... می شود و هر کدام پیش بینی می شود که یک هفته بطول بیانجامد.</a:t>
            </a:r>
          </a:p>
          <a:p>
            <a:pPr marL="342900" indent="-342900" algn="r" rtl="1">
              <a:buFont typeface="Arial" panose="020B0604020202020204" pitchFamily="34" charset="0"/>
              <a:buChar char="•"/>
            </a:pPr>
            <a:r>
              <a:rPr lang="fa-IR" sz="2400" dirty="0">
                <a:cs typeface="B Nazanin" panose="00000400000000000000" pitchFamily="2" charset="-78"/>
              </a:rPr>
              <a:t>به راحتی می توان در میان چرخه ها و تکرارها حرکت کرد.</a:t>
            </a:r>
          </a:p>
          <a:p>
            <a:pPr marL="342900" indent="-342900" algn="r" rtl="1">
              <a:buFont typeface="Arial" panose="020B0604020202020204" pitchFamily="34" charset="0"/>
              <a:buChar char="•"/>
            </a:pPr>
            <a:r>
              <a:rPr lang="fa-IR" sz="2400" dirty="0">
                <a:cs typeface="B Nazanin" panose="00000400000000000000" pitchFamily="2" charset="-78"/>
              </a:rPr>
              <a:t>نیاز ندارد که در ابتدا همه چیز را بدانیم.</a:t>
            </a:r>
          </a:p>
          <a:p>
            <a:pPr marL="342900" indent="-342900" algn="r" rtl="1">
              <a:buFont typeface="Arial" panose="020B0604020202020204" pitchFamily="34" charset="0"/>
              <a:buChar char="•"/>
            </a:pPr>
            <a:r>
              <a:rPr lang="fa-IR" sz="2400" dirty="0">
                <a:cs typeface="B Nazanin" panose="00000400000000000000" pitchFamily="2" charset="-78"/>
              </a:rPr>
              <a:t>نیاز نیست که فاز تحلیل و طراحی در همان ابتدا به بهترین شکل ممکن انجام شود.</a:t>
            </a: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245032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چرا شی گرایی استفاده می کنیم</a:t>
            </a:r>
            <a:endParaRPr lang="en-US" dirty="0">
              <a:cs typeface="B Titr" panose="00000700000000000000" pitchFamily="2" charset="-78"/>
            </a:endParaRPr>
          </a:p>
        </p:txBody>
      </p:sp>
      <p:sp>
        <p:nvSpPr>
          <p:cNvPr id="3" name="Content Placeholder 2"/>
          <p:cNvSpPr>
            <a:spLocks noGrp="1"/>
          </p:cNvSpPr>
          <p:nvPr>
            <p:ph idx="1"/>
          </p:nvPr>
        </p:nvSpPr>
        <p:spPr>
          <a:xfrm>
            <a:off x="838199" y="1825624"/>
            <a:ext cx="10602951" cy="4831653"/>
          </a:xfrm>
        </p:spPr>
        <p:txBody>
          <a:bodyPr>
            <a:normAutofit fontScale="92500" lnSpcReduction="10000"/>
          </a:bodyPr>
          <a:lstStyle/>
          <a:p>
            <a:pPr algn="r" rtl="1">
              <a:buFont typeface="Wingdings" panose="05000000000000000000" pitchFamily="2" charset="2"/>
              <a:buChar char="ü"/>
            </a:pPr>
            <a:r>
              <a:rPr lang="fa-IR" dirty="0">
                <a:cs typeface="B Nazanin" panose="00000400000000000000" pitchFamily="2" charset="-78"/>
              </a:rPr>
              <a:t>زبانهای برنامه نویسی اولیه مانند </a:t>
            </a:r>
            <a:r>
              <a:rPr lang="en-US" dirty="0">
                <a:cs typeface="B Nazanin" panose="00000400000000000000" pitchFamily="2" charset="-78"/>
              </a:rPr>
              <a:t>Assembly, Cobol, Fortran</a:t>
            </a:r>
            <a:r>
              <a:rPr lang="fa-IR" dirty="0">
                <a:cs typeface="B Nazanin" panose="00000400000000000000" pitchFamily="2" charset="-78"/>
              </a:rPr>
              <a:t> زبانهای برنامه نویسی رویه ای بوده و شی گرا نبودند.</a:t>
            </a:r>
          </a:p>
          <a:p>
            <a:pPr algn="r" rtl="1">
              <a:buFont typeface="Wingdings" panose="05000000000000000000" pitchFamily="2" charset="2"/>
              <a:buChar char="ü"/>
            </a:pPr>
            <a:r>
              <a:rPr lang="fa-IR" dirty="0">
                <a:cs typeface="B Nazanin" panose="00000400000000000000" pitchFamily="2" charset="-78"/>
              </a:rPr>
              <a:t>برنامه بصورت یک رویه با تعداد خطوط زیاد نوشته می شد.</a:t>
            </a:r>
          </a:p>
          <a:p>
            <a:pPr algn="r" rtl="1">
              <a:buFont typeface="Wingdings" panose="05000000000000000000" pitchFamily="2" charset="2"/>
              <a:buChar char="ü"/>
            </a:pPr>
            <a:r>
              <a:rPr lang="fa-IR" dirty="0">
                <a:cs typeface="B Nazanin" panose="00000400000000000000" pitchFamily="2" charset="-78"/>
              </a:rPr>
              <a:t>یک کد بسیار طولانی که داده ها و متغیرها در قسمت مشخصی تعریف می شد و در جای دیگر استفاده می شد.</a:t>
            </a:r>
          </a:p>
          <a:p>
            <a:pPr algn="r" rtl="1">
              <a:buFont typeface="Wingdings" panose="05000000000000000000" pitchFamily="2" charset="2"/>
              <a:buChar char="ü"/>
            </a:pPr>
            <a:r>
              <a:rPr lang="fa-IR" dirty="0">
                <a:cs typeface="B Nazanin" panose="00000400000000000000" pitchFamily="2" charset="-78"/>
              </a:rPr>
              <a:t>برنامه ها روز به روز بزرگتر و پیچیده تر شدند.</a:t>
            </a:r>
          </a:p>
          <a:p>
            <a:pPr algn="r" rtl="1">
              <a:buFont typeface="Wingdings" panose="05000000000000000000" pitchFamily="2" charset="2"/>
              <a:buChar char="ü"/>
            </a:pPr>
            <a:r>
              <a:rPr lang="fa-IR" dirty="0">
                <a:cs typeface="B Nazanin" panose="00000400000000000000" pitchFamily="2" charset="-78"/>
              </a:rPr>
              <a:t>مدیریت این برنامه ها خیلی سخت شد.</a:t>
            </a:r>
            <a:endParaRPr lang="en-US" dirty="0">
              <a:cs typeface="B Nazanin" panose="00000400000000000000" pitchFamily="2" charset="-78"/>
            </a:endParaRPr>
          </a:p>
          <a:p>
            <a:pPr algn="r" rtl="1">
              <a:buFont typeface="Wingdings" panose="05000000000000000000" pitchFamily="2" charset="2"/>
              <a:buChar char="ü"/>
            </a:pPr>
            <a:r>
              <a:rPr lang="fa-IR" dirty="0">
                <a:cs typeface="B Nazanin" panose="00000400000000000000" pitchFamily="2" charset="-78"/>
              </a:rPr>
              <a:t>در برنامه نویسی شی گرا کدهای طولانی به</a:t>
            </a:r>
            <a:r>
              <a:rPr lang="en-US" dirty="0">
                <a:cs typeface="B Nazanin" panose="00000400000000000000" pitchFamily="2" charset="-78"/>
              </a:rPr>
              <a:t> </a:t>
            </a:r>
            <a:r>
              <a:rPr lang="fa-IR" dirty="0">
                <a:cs typeface="B Nazanin" panose="00000400000000000000" pitchFamily="2" charset="-78"/>
              </a:rPr>
              <a:t> اشیای از هم جدا تبدیل می شوند.</a:t>
            </a:r>
            <a:endParaRPr lang="en-US" dirty="0">
              <a:cs typeface="B Nazanin" panose="00000400000000000000" pitchFamily="2" charset="-78"/>
            </a:endParaRPr>
          </a:p>
          <a:p>
            <a:pPr algn="r" rtl="1">
              <a:buFont typeface="Wingdings" panose="05000000000000000000" pitchFamily="2" charset="2"/>
              <a:buChar char="ü"/>
            </a:pPr>
            <a:r>
              <a:rPr lang="fa-IR" dirty="0">
                <a:cs typeface="B Nazanin" panose="00000400000000000000" pitchFamily="2" charset="-78"/>
              </a:rPr>
              <a:t>هر شی شامل قسمت متفاوتی از برنامه اصلی است.</a:t>
            </a:r>
          </a:p>
          <a:p>
            <a:pPr algn="r" rtl="1">
              <a:buFont typeface="Wingdings" panose="05000000000000000000" pitchFamily="2" charset="2"/>
              <a:buChar char="ü"/>
            </a:pPr>
            <a:r>
              <a:rPr lang="fa-IR" dirty="0">
                <a:cs typeface="B Nazanin" panose="00000400000000000000" pitchFamily="2" charset="-78"/>
              </a:rPr>
              <a:t>هر شی شامل داده و رفتار (منطق) مربوط به خود است.</a:t>
            </a:r>
          </a:p>
          <a:p>
            <a:pPr algn="r" rtl="1">
              <a:buFont typeface="Wingdings" panose="05000000000000000000" pitchFamily="2" charset="2"/>
              <a:buChar char="ü"/>
            </a:pPr>
            <a:r>
              <a:rPr lang="fa-IR" dirty="0">
                <a:cs typeface="B Nazanin" panose="00000400000000000000" pitchFamily="2" charset="-78"/>
              </a:rPr>
              <a:t>هر شی می تواند با اشیا دیگر تعامل نماید.</a:t>
            </a:r>
          </a:p>
          <a:p>
            <a:pPr algn="r" rtl="1">
              <a:buFont typeface="Wingdings" panose="05000000000000000000" pitchFamily="2" charset="2"/>
              <a:buChar char="ü"/>
            </a:pPr>
            <a:endParaRPr lang="fa-IR" dirty="0">
              <a:cs typeface="B Nazanin" panose="00000400000000000000" pitchFamily="2" charset="-78"/>
            </a:endParaRPr>
          </a:p>
          <a:p>
            <a:pPr algn="r" rtl="1">
              <a:buFont typeface="Wingdings" panose="05000000000000000000" pitchFamily="2" charset="2"/>
              <a:buChar char="ü"/>
            </a:pPr>
            <a:endParaRPr lang="fa-IR" dirty="0">
              <a:cs typeface="B Nazanin" panose="00000400000000000000" pitchFamily="2" charset="-78"/>
            </a:endParaRPr>
          </a:p>
          <a:p>
            <a:pPr algn="r" rtl="1">
              <a:buFont typeface="Wingdings" panose="05000000000000000000" pitchFamily="2" charset="2"/>
              <a:buChar char="ü"/>
            </a:pPr>
            <a:endParaRPr lang="fa-IR" dirty="0">
              <a:cs typeface="B Nazanin" panose="00000400000000000000" pitchFamily="2" charset="-78"/>
            </a:endParaRPr>
          </a:p>
          <a:p>
            <a:pPr algn="r" rtl="1">
              <a:buFont typeface="Wingdings" panose="05000000000000000000" pitchFamily="2" charset="2"/>
              <a:buChar char="ü"/>
            </a:pPr>
            <a:endParaRPr lang="fa-IR" dirty="0">
              <a:cs typeface="B Nazanin" panose="00000400000000000000" pitchFamily="2" charset="-78"/>
            </a:endParaRPr>
          </a:p>
          <a:p>
            <a:pPr algn="r" rtl="1">
              <a:buFont typeface="Wingdings" panose="05000000000000000000" pitchFamily="2" charset="2"/>
              <a:buChar char="ü"/>
            </a:pPr>
            <a:endParaRPr lang="en-US" dirty="0">
              <a:cs typeface="B Nazanin" panose="00000400000000000000" pitchFamily="2" charset="-78"/>
            </a:endParaRPr>
          </a:p>
        </p:txBody>
      </p:sp>
    </p:spTree>
    <p:extLst>
      <p:ext uri="{BB962C8B-B14F-4D97-AF65-F5344CB8AC3E}">
        <p14:creationId xmlns:p14="http://schemas.microsoft.com/office/powerpoint/2010/main" val="1657845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چرا شی گرایی استفاده می کنیم</a:t>
            </a:r>
            <a:endParaRPr lang="en-US" dirty="0">
              <a:cs typeface="B Titr" panose="00000700000000000000" pitchFamily="2" charset="-78"/>
            </a:endParaRPr>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زبانهای برنامه نویسی حوزه های علمی مانند </a:t>
            </a:r>
            <a:r>
              <a:rPr lang="en-US" dirty="0">
                <a:cs typeface="B Nazanin" panose="00000400000000000000" pitchFamily="2" charset="-78"/>
              </a:rPr>
              <a:t>Prolog, Haskell</a:t>
            </a:r>
            <a:r>
              <a:rPr lang="fa-IR" dirty="0">
                <a:cs typeface="B Nazanin" panose="00000400000000000000" pitchFamily="2" charset="-78"/>
              </a:rPr>
              <a:t> در محصولات تجاری کاربرد ندارند.</a:t>
            </a:r>
          </a:p>
          <a:p>
            <a:pPr algn="r" rtl="1"/>
            <a:r>
              <a:rPr lang="fa-IR" dirty="0">
                <a:cs typeface="B Nazanin" panose="00000400000000000000" pitchFamily="2" charset="-78"/>
              </a:rPr>
              <a:t>شی گرایی یک ابزار تولید محصولات نرم افزاری صنعتی می باشد. همانند برنامه های تحت وب، برنامه های موبایل، تولید بازیهای کامپیوتری و ...</a:t>
            </a:r>
          </a:p>
          <a:p>
            <a:pPr algn="r" rtl="1"/>
            <a:r>
              <a:rPr lang="fa-IR" dirty="0">
                <a:cs typeface="B Nazanin" panose="00000400000000000000" pitchFamily="2" charset="-78"/>
              </a:rPr>
              <a:t>شی گرایی یک پارادایم(چارچوب فکری و فرهنگی) برنامه نویسی است.</a:t>
            </a:r>
          </a:p>
          <a:p>
            <a:pPr algn="r" rtl="1"/>
            <a:r>
              <a:rPr lang="fa-IR" dirty="0">
                <a:cs typeface="B Nazanin" panose="00000400000000000000" pitchFamily="2" charset="-78"/>
              </a:rPr>
              <a:t>خودش به تنهایی یک زبان برنامه نویسی نیست.</a:t>
            </a:r>
          </a:p>
          <a:p>
            <a:pPr algn="r" rtl="1"/>
            <a:r>
              <a:rPr lang="fa-IR" dirty="0">
                <a:cs typeface="B Nazanin" panose="00000400000000000000" pitchFamily="2" charset="-78"/>
              </a:rPr>
              <a:t>ایده و مفاهیم شی گرایی توسط بسیاری زبانهای برنامه نویسی پشتیبانی می شود.</a:t>
            </a:r>
          </a:p>
        </p:txBody>
      </p:sp>
    </p:spTree>
    <p:extLst>
      <p:ext uri="{BB962C8B-B14F-4D97-AF65-F5344CB8AC3E}">
        <p14:creationId xmlns:p14="http://schemas.microsoft.com/office/powerpoint/2010/main" val="226152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شی چیست؟</a:t>
            </a:r>
            <a:endParaRPr lang="en-US" dirty="0">
              <a:cs typeface="B Titr" panose="00000700000000000000" pitchFamily="2" charset="-78"/>
            </a:endParaRPr>
          </a:p>
        </p:txBody>
      </p:sp>
      <p:sp>
        <p:nvSpPr>
          <p:cNvPr id="3" name="Content Placeholder 2"/>
          <p:cNvSpPr>
            <a:spLocks noGrp="1"/>
          </p:cNvSpPr>
          <p:nvPr>
            <p:ph idx="1"/>
          </p:nvPr>
        </p:nvSpPr>
        <p:spPr/>
        <p:txBody>
          <a:bodyPr>
            <a:normAutofit fontScale="92500" lnSpcReduction="10000"/>
          </a:bodyPr>
          <a:lstStyle/>
          <a:p>
            <a:pPr algn="r" rtl="1"/>
            <a:r>
              <a:rPr lang="fa-IR" dirty="0">
                <a:cs typeface="B Nazanin" panose="00000400000000000000" pitchFamily="2" charset="-78"/>
              </a:rPr>
              <a:t>شی گرایی تفکر برنامه نویسی را به تفکر دنیای واقعی نزدیک می کند.</a:t>
            </a:r>
          </a:p>
          <a:p>
            <a:pPr algn="r" rtl="1"/>
            <a:r>
              <a:rPr lang="fa-IR" dirty="0">
                <a:cs typeface="B Nazanin" panose="00000400000000000000" pitchFamily="2" charset="-78"/>
              </a:rPr>
              <a:t>اولین سوال این است:</a:t>
            </a:r>
          </a:p>
          <a:p>
            <a:pPr lvl="1" algn="r" rtl="1"/>
            <a:r>
              <a:rPr lang="fa-IR" dirty="0">
                <a:cs typeface="B Nazanin" panose="00000400000000000000" pitchFamily="2" charset="-78"/>
              </a:rPr>
              <a:t>شی در دنیای واقعی چیست؟</a:t>
            </a:r>
          </a:p>
          <a:p>
            <a:pPr algn="r" rtl="1"/>
            <a:r>
              <a:rPr lang="fa-IR" dirty="0">
                <a:cs typeface="B Nazanin" panose="00000400000000000000" pitchFamily="2" charset="-78"/>
              </a:rPr>
              <a:t>هر شی شامل یک مشخصه، یک مجموعه ویژگی ها و رفتار مخصوص به خود می باشد.</a:t>
            </a:r>
          </a:p>
          <a:p>
            <a:pPr algn="r" rtl="1"/>
            <a:r>
              <a:rPr lang="fa-IR" dirty="0">
                <a:cs typeface="B Nazanin" panose="00000400000000000000" pitchFamily="2" charset="-78"/>
              </a:rPr>
              <a:t>شی محاسباتی </a:t>
            </a:r>
            <a:r>
              <a:rPr lang="en-US" dirty="0">
                <a:cs typeface="B Nazanin" panose="00000400000000000000" pitchFamily="2" charset="-78"/>
              </a:rPr>
              <a:t>(Computing Object)</a:t>
            </a:r>
            <a:r>
              <a:rPr lang="fa-IR" dirty="0">
                <a:cs typeface="B Nazanin" panose="00000400000000000000" pitchFamily="2" charset="-78"/>
              </a:rPr>
              <a:t> چیست؟</a:t>
            </a:r>
          </a:p>
          <a:p>
            <a:pPr algn="r" rtl="1"/>
            <a:r>
              <a:rPr lang="fa-IR" dirty="0">
                <a:cs typeface="B Nazanin" panose="00000400000000000000" pitchFamily="2" charset="-78"/>
              </a:rPr>
              <a:t>این سه مفهوم مشخصه، ویژگی ها و رفتار دقیقا مفاهیمی است که برای تعریف شی در دنیای کامپیوتری استفاده می شود.</a:t>
            </a:r>
          </a:p>
          <a:p>
            <a:pPr algn="r" rtl="1"/>
            <a:r>
              <a:rPr lang="fa-IR" dirty="0">
                <a:cs typeface="B Nazanin" panose="00000400000000000000" pitchFamily="2" charset="-78"/>
              </a:rPr>
              <a:t>اشیا در دنیای کامپیوتر همیشه یک آیتم فیزیکی نیست ( حساب بانکی، زمان و تاریخ). </a:t>
            </a:r>
          </a:p>
          <a:p>
            <a:pPr algn="r" rtl="1"/>
            <a:r>
              <a:rPr lang="fa-IR" dirty="0">
                <a:cs typeface="B Nazanin" panose="00000400000000000000" pitchFamily="2" charset="-78"/>
              </a:rPr>
              <a:t>اشیا در دنیای کامپیوتر همیشه قابل رویت نیستند.</a:t>
            </a:r>
          </a:p>
          <a:p>
            <a:pPr algn="r" rtl="1"/>
            <a:r>
              <a:rPr lang="fa-IR" dirty="0">
                <a:cs typeface="B Nazanin" panose="00000400000000000000" pitchFamily="2" charset="-78"/>
              </a:rPr>
              <a:t>افعال همیشه رفتار را نشان می دهند.</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en-US"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840" y="29156"/>
            <a:ext cx="2665141" cy="2665141"/>
          </a:xfrm>
          <a:prstGeom prst="rect">
            <a:avLst/>
          </a:prstGeom>
        </p:spPr>
      </p:pic>
    </p:spTree>
    <p:extLst>
      <p:ext uri="{BB962C8B-B14F-4D97-AF65-F5344CB8AC3E}">
        <p14:creationId xmlns:p14="http://schemas.microsoft.com/office/powerpoint/2010/main" val="175562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چگونه باید اشیا را در برنامه نویسی وارد کنیم</a:t>
            </a:r>
            <a:endParaRPr lang="en-US" dirty="0">
              <a:cs typeface="B Titr" panose="00000700000000000000" pitchFamily="2" charset="-78"/>
            </a:endParaRPr>
          </a:p>
        </p:txBody>
      </p:sp>
      <p:sp>
        <p:nvSpPr>
          <p:cNvPr id="3" name="Content Placeholder 2"/>
          <p:cNvSpPr>
            <a:spLocks noGrp="1"/>
          </p:cNvSpPr>
          <p:nvPr>
            <p:ph idx="1"/>
          </p:nvPr>
        </p:nvSpPr>
        <p:spPr>
          <a:xfrm>
            <a:off x="4025590" y="1825625"/>
            <a:ext cx="7328210" cy="4351338"/>
          </a:xfrm>
        </p:spPr>
        <p:txBody>
          <a:bodyPr>
            <a:normAutofit lnSpcReduction="10000"/>
          </a:bodyPr>
          <a:lstStyle/>
          <a:p>
            <a:pPr algn="r" rtl="1"/>
            <a:r>
              <a:rPr lang="fa-IR" dirty="0">
                <a:cs typeface="B Nazanin" panose="00000400000000000000" pitchFamily="2" charset="-78"/>
              </a:rPr>
              <a:t>مفهوم کلاس برای این منظور تعریف شده است.</a:t>
            </a:r>
          </a:p>
          <a:p>
            <a:pPr algn="r" rtl="1"/>
            <a:r>
              <a:rPr lang="fa-IR" dirty="0">
                <a:cs typeface="B Nazanin" panose="00000400000000000000" pitchFamily="2" charset="-78"/>
              </a:rPr>
              <a:t>مفهوم کلاس و شی دست در دست هم دارند و وقتی یکی مطرح می شود بلافاصله دیگری نیز باید مشخص شود.</a:t>
            </a:r>
          </a:p>
          <a:p>
            <a:pPr algn="r" rtl="1"/>
            <a:r>
              <a:rPr lang="fa-IR" dirty="0">
                <a:cs typeface="B Nazanin" panose="00000400000000000000" pitchFamily="2" charset="-78"/>
              </a:rPr>
              <a:t>نمی توان در مورد شی بدون در نظر گرفتن کلاس آن صحبت کنیم.</a:t>
            </a:r>
          </a:p>
          <a:p>
            <a:pPr algn="r" rtl="1"/>
            <a:r>
              <a:rPr lang="fa-IR" dirty="0">
                <a:cs typeface="B Nazanin" panose="00000400000000000000" pitchFamily="2" charset="-78"/>
              </a:rPr>
              <a:t>بنابراین طراحی شی گرا همان طراحی کلاسها می باشد.</a:t>
            </a:r>
          </a:p>
          <a:p>
            <a:pPr algn="r" rtl="1"/>
            <a:r>
              <a:rPr lang="fa-IR" dirty="0">
                <a:cs typeface="B Nazanin" panose="00000400000000000000" pitchFamily="2" charset="-78"/>
              </a:rPr>
              <a:t>ما از کلاسها استفاده می کنیم که اشیا را ایجاد کنیم.</a:t>
            </a:r>
          </a:p>
          <a:p>
            <a:pPr algn="r" rtl="1"/>
            <a:r>
              <a:rPr lang="fa-IR" dirty="0">
                <a:cs typeface="B Nazanin" panose="00000400000000000000" pitchFamily="2" charset="-78"/>
              </a:rPr>
              <a:t>کلاس یک طرح </a:t>
            </a:r>
            <a:r>
              <a:rPr lang="en-US" dirty="0">
                <a:cs typeface="B Nazanin" panose="00000400000000000000" pitchFamily="2" charset="-78"/>
              </a:rPr>
              <a:t>(Blueprint)</a:t>
            </a:r>
            <a:r>
              <a:rPr lang="fa-IR" dirty="0">
                <a:cs typeface="B Nazanin" panose="00000400000000000000" pitchFamily="2" charset="-78"/>
              </a:rPr>
              <a:t> می باشد. </a:t>
            </a:r>
          </a:p>
          <a:p>
            <a:pPr algn="r" rtl="1"/>
            <a:r>
              <a:rPr lang="fa-IR" dirty="0">
                <a:cs typeface="B Nazanin" panose="00000400000000000000" pitchFamily="2" charset="-78"/>
              </a:rPr>
              <a:t>از یک طرح می توان بینهایت پیاده سازی داشت که اشیا واقعی تولید شده از آن طرح را نمایش می دهد.</a:t>
            </a:r>
          </a:p>
          <a:p>
            <a:pPr algn="r" rtl="1"/>
            <a:endParaRPr lang="en-US"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78" y="1825625"/>
            <a:ext cx="3654691" cy="3627280"/>
          </a:xfrm>
          <a:prstGeom prst="rect">
            <a:avLst/>
          </a:prstGeom>
        </p:spPr>
      </p:pic>
    </p:spTree>
    <p:extLst>
      <p:ext uri="{BB962C8B-B14F-4D97-AF65-F5344CB8AC3E}">
        <p14:creationId xmlns:p14="http://schemas.microsoft.com/office/powerpoint/2010/main" val="1979422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کلاس چیست؟</a:t>
            </a:r>
            <a:endParaRPr lang="en-US" dirty="0">
              <a:cs typeface="B Titr" panose="00000700000000000000" pitchFamily="2" charset="-78"/>
            </a:endParaRPr>
          </a:p>
        </p:txBody>
      </p:sp>
      <p:sp>
        <p:nvSpPr>
          <p:cNvPr id="3" name="Content Placeholder 2"/>
          <p:cNvSpPr>
            <a:spLocks noGrp="1"/>
          </p:cNvSpPr>
          <p:nvPr>
            <p:ph idx="1"/>
          </p:nvPr>
        </p:nvSpPr>
        <p:spPr/>
        <p:txBody>
          <a:bodyPr>
            <a:normAutofit/>
          </a:bodyPr>
          <a:lstStyle/>
          <a:p>
            <a:pPr algn="r" rtl="1"/>
            <a:r>
              <a:rPr lang="fa-IR" dirty="0">
                <a:cs typeface="B Nazanin" panose="00000400000000000000" pitchFamily="2" charset="-78"/>
              </a:rPr>
              <a:t>کلاس شامل:</a:t>
            </a:r>
          </a:p>
          <a:p>
            <a:pPr lvl="1" algn="r" rtl="1"/>
            <a:r>
              <a:rPr lang="fa-IR" dirty="0">
                <a:cs typeface="B Nazanin" panose="00000400000000000000" pitchFamily="2" charset="-78"/>
              </a:rPr>
              <a:t>اسم </a:t>
            </a:r>
            <a:r>
              <a:rPr lang="en-US" dirty="0">
                <a:cs typeface="B Nazanin" panose="00000400000000000000" pitchFamily="2" charset="-78"/>
              </a:rPr>
              <a:t>(what is it?)</a:t>
            </a:r>
            <a:r>
              <a:rPr lang="fa-IR" dirty="0">
                <a:cs typeface="B Nazanin" panose="00000400000000000000" pitchFamily="2" charset="-78"/>
              </a:rPr>
              <a:t> حساب بانکی، کارمند و غیره   </a:t>
            </a:r>
            <a:r>
              <a:rPr lang="en-US" dirty="0">
                <a:solidFill>
                  <a:srgbClr val="FF0000"/>
                </a:solidFill>
                <a:cs typeface="B Nazanin" panose="00000400000000000000" pitchFamily="2" charset="-78"/>
              </a:rPr>
              <a:t>Type</a:t>
            </a:r>
            <a:endParaRPr lang="fa-IR" dirty="0">
              <a:solidFill>
                <a:srgbClr val="FF0000"/>
              </a:solidFill>
              <a:cs typeface="B Nazanin" panose="00000400000000000000" pitchFamily="2" charset="-78"/>
            </a:endParaRPr>
          </a:p>
          <a:p>
            <a:pPr lvl="1" algn="r" rtl="1"/>
            <a:r>
              <a:rPr lang="fa-IR" dirty="0">
                <a:cs typeface="B Nazanin" panose="00000400000000000000" pitchFamily="2" charset="-78"/>
              </a:rPr>
              <a:t>ویژگی ها </a:t>
            </a:r>
            <a:r>
              <a:rPr lang="en-US" dirty="0">
                <a:cs typeface="B Nazanin" panose="00000400000000000000" pitchFamily="2" charset="-78"/>
              </a:rPr>
              <a:t>(what describes it?)</a:t>
            </a:r>
            <a:r>
              <a:rPr lang="fa-IR" dirty="0">
                <a:cs typeface="B Nazanin" panose="00000400000000000000" pitchFamily="2" charset="-78"/>
              </a:rPr>
              <a:t> وزن، قد، رنگ و غیره</a:t>
            </a:r>
            <a:r>
              <a:rPr lang="en-US" dirty="0">
                <a:cs typeface="B Nazanin" panose="00000400000000000000" pitchFamily="2" charset="-78"/>
              </a:rPr>
              <a:t>    </a:t>
            </a:r>
            <a:r>
              <a:rPr lang="fa-IR" dirty="0">
                <a:cs typeface="B Nazanin" panose="00000400000000000000" pitchFamily="2" charset="-78"/>
              </a:rPr>
              <a:t> </a:t>
            </a:r>
            <a:r>
              <a:rPr lang="en-US" dirty="0">
                <a:cs typeface="B Nazanin" panose="00000400000000000000" pitchFamily="2" charset="-78"/>
              </a:rPr>
              <a:t>  </a:t>
            </a:r>
            <a:r>
              <a:rPr lang="en-US" dirty="0">
                <a:solidFill>
                  <a:srgbClr val="FF0000"/>
                </a:solidFill>
                <a:cs typeface="B Nazanin" panose="00000400000000000000" pitchFamily="2" charset="-78"/>
              </a:rPr>
              <a:t>Properties, Data</a:t>
            </a:r>
            <a:endParaRPr lang="fa-IR" dirty="0">
              <a:solidFill>
                <a:srgbClr val="FF0000"/>
              </a:solidFill>
              <a:cs typeface="B Nazanin" panose="00000400000000000000" pitchFamily="2" charset="-78"/>
            </a:endParaRPr>
          </a:p>
          <a:p>
            <a:pPr lvl="1" algn="r" rtl="1"/>
            <a:r>
              <a:rPr lang="fa-IR" dirty="0">
                <a:cs typeface="B Nazanin" panose="00000400000000000000" pitchFamily="2" charset="-78"/>
              </a:rPr>
              <a:t>رفتار</a:t>
            </a:r>
            <a:r>
              <a:rPr lang="en-US" dirty="0">
                <a:cs typeface="B Nazanin" panose="00000400000000000000" pitchFamily="2" charset="-78"/>
              </a:rPr>
              <a:t>(what can it do?) </a:t>
            </a:r>
            <a:r>
              <a:rPr lang="fa-IR" dirty="0">
                <a:cs typeface="B Nazanin" panose="00000400000000000000" pitchFamily="2" charset="-78"/>
              </a:rPr>
              <a:t> ذخیره سازی، بازکردن، بستن و غیره</a:t>
            </a:r>
            <a:r>
              <a:rPr lang="en-US" dirty="0">
                <a:cs typeface="B Nazanin" panose="00000400000000000000" pitchFamily="2" charset="-78"/>
              </a:rPr>
              <a:t> </a:t>
            </a:r>
            <a:r>
              <a:rPr lang="fa-IR" dirty="0">
                <a:cs typeface="B Nazanin" panose="00000400000000000000" pitchFamily="2" charset="-78"/>
              </a:rPr>
              <a:t> </a:t>
            </a:r>
            <a:r>
              <a:rPr lang="en-US" dirty="0">
                <a:cs typeface="B Nazanin" panose="00000400000000000000" pitchFamily="2" charset="-78"/>
              </a:rPr>
              <a:t>   </a:t>
            </a:r>
            <a:r>
              <a:rPr lang="en-US" dirty="0">
                <a:solidFill>
                  <a:srgbClr val="FF0000"/>
                </a:solidFill>
                <a:cs typeface="B Nazanin" panose="00000400000000000000" pitchFamily="2" charset="-78"/>
              </a:rPr>
              <a:t>Operations</a:t>
            </a:r>
          </a:p>
          <a:p>
            <a:pPr algn="l"/>
            <a:r>
              <a:rPr lang="en-US" b="1" dirty="0">
                <a:cs typeface="B Nazanin" panose="00000400000000000000" pitchFamily="2" charset="-78"/>
              </a:rPr>
              <a:t>Creating Bank Account Class</a:t>
            </a:r>
          </a:p>
          <a:p>
            <a:pPr lvl="1"/>
            <a:r>
              <a:rPr lang="en-US" b="1" dirty="0">
                <a:cs typeface="B Nazanin" panose="00000400000000000000" pitchFamily="2" charset="-78"/>
              </a:rPr>
              <a:t>name= Bank account</a:t>
            </a:r>
          </a:p>
          <a:p>
            <a:pPr lvl="1"/>
            <a:r>
              <a:rPr lang="en-US" b="1" dirty="0">
                <a:cs typeface="B Nazanin" panose="00000400000000000000" pitchFamily="2" charset="-78"/>
              </a:rPr>
              <a:t>Attributes= Account Number, Balance, Account Type, etc. </a:t>
            </a:r>
          </a:p>
          <a:p>
            <a:pPr lvl="1"/>
            <a:r>
              <a:rPr lang="en-US" b="1" dirty="0">
                <a:cs typeface="B Nazanin" panose="00000400000000000000" pitchFamily="2" charset="-78"/>
              </a:rPr>
              <a:t>Behavior = Open(), Close(), Deposit() and withdraw()</a:t>
            </a:r>
          </a:p>
        </p:txBody>
      </p:sp>
    </p:spTree>
    <p:extLst>
      <p:ext uri="{BB962C8B-B14F-4D97-AF65-F5344CB8AC3E}">
        <p14:creationId xmlns:p14="http://schemas.microsoft.com/office/powerpoint/2010/main" val="188956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defTabSz="914400" rtl="1" eaLnBrk="1" latinLnBrk="0" hangingPunct="1">
              <a:lnSpc>
                <a:spcPct val="90000"/>
              </a:lnSpc>
              <a:spcBef>
                <a:spcPct val="0"/>
              </a:spcBef>
              <a:buNone/>
            </a:pPr>
            <a:r>
              <a:rPr lang="fa-IR">
                <a:latin typeface="B Titr" charset="0"/>
                <a:ea typeface="B Titr" charset="0"/>
                <a:cs typeface="B Titr" charset="0"/>
              </a:rPr>
              <a:t>شرح درس</a:t>
            </a:r>
            <a:endParaRPr lang="en-US" dirty="0">
              <a:latin typeface="B Titr" charset="0"/>
              <a:ea typeface="B Titr" charset="0"/>
              <a:cs typeface="B Titr" charset="0"/>
            </a:endParaRPr>
          </a:p>
        </p:txBody>
      </p:sp>
      <p:sp>
        <p:nvSpPr>
          <p:cNvPr id="3" name="Content Placeholder 2"/>
          <p:cNvSpPr>
            <a:spLocks noGrp="1"/>
          </p:cNvSpPr>
          <p:nvPr>
            <p:ph idx="1"/>
          </p:nvPr>
        </p:nvSpPr>
        <p:spPr>
          <a:ln w="38100"/>
        </p:spPr>
        <p:style>
          <a:lnRef idx="2">
            <a:schemeClr val="accent6"/>
          </a:lnRef>
          <a:fillRef idx="1">
            <a:schemeClr val="lt1"/>
          </a:fillRef>
          <a:effectRef idx="0">
            <a:schemeClr val="accent6"/>
          </a:effectRef>
          <a:fontRef idx="minor">
            <a:schemeClr val="dk1"/>
          </a:fontRef>
        </p:style>
        <p:txBody>
          <a:bodyPr>
            <a:normAutofit fontScale="92500" lnSpcReduction="10000"/>
          </a:bodyPr>
          <a:lstStyle/>
          <a:p>
            <a:pPr algn="just" rtl="1"/>
            <a:r>
              <a:rPr lang="ar-SA" dirty="0" err="1">
                <a:latin typeface="B Nazanin" charset="0"/>
                <a:ea typeface="B Nazanin" charset="0"/>
                <a:cs typeface="B Nazanin" charset="0"/>
              </a:rPr>
              <a:t>هرروز</a:t>
            </a:r>
            <a:r>
              <a:rPr lang="ar-SA" dirty="0">
                <a:latin typeface="B Nazanin" charset="0"/>
                <a:ea typeface="B Nazanin" charset="0"/>
                <a:cs typeface="B Nazanin" charset="0"/>
              </a:rPr>
              <a:t> </a:t>
            </a:r>
            <a:r>
              <a:rPr lang="ar-SA" dirty="0" err="1">
                <a:latin typeface="B Nazanin" charset="0"/>
                <a:ea typeface="B Nazanin" charset="0"/>
                <a:cs typeface="B Nazanin" charset="0"/>
              </a:rPr>
              <a:t>سامانه</a:t>
            </a:r>
            <a:r>
              <a:rPr lang="ar-SA" dirty="0">
                <a:latin typeface="B Nazanin" charset="0"/>
                <a:ea typeface="B Nazanin" charset="0"/>
                <a:cs typeface="B Nazanin" charset="0"/>
              </a:rPr>
              <a:t>‌‌</a:t>
            </a:r>
            <a:r>
              <a:rPr lang="ar-SA" dirty="0" err="1">
                <a:latin typeface="B Nazanin" charset="0"/>
                <a:ea typeface="B Nazanin" charset="0"/>
                <a:cs typeface="B Nazanin" charset="0"/>
              </a:rPr>
              <a:t>هاي</a:t>
            </a:r>
            <a:r>
              <a:rPr lang="ar-SA" dirty="0">
                <a:latin typeface="B Nazanin" charset="0"/>
                <a:ea typeface="B Nazanin" charset="0"/>
                <a:cs typeface="B Nazanin" charset="0"/>
              </a:rPr>
              <a:t> </a:t>
            </a:r>
            <a:r>
              <a:rPr lang="ar-SA" dirty="0" err="1">
                <a:latin typeface="B Nazanin" charset="0"/>
                <a:ea typeface="B Nazanin" charset="0"/>
                <a:cs typeface="B Nazanin" charset="0"/>
              </a:rPr>
              <a:t>رايانه‌اي</a:t>
            </a:r>
            <a:r>
              <a:rPr lang="ar-SA" dirty="0">
                <a:latin typeface="B Nazanin" charset="0"/>
                <a:ea typeface="B Nazanin" charset="0"/>
                <a:cs typeface="B Nazanin" charset="0"/>
              </a:rPr>
              <a:t> و فنّاوري </a:t>
            </a:r>
            <a:r>
              <a:rPr lang="ar-SA" dirty="0" err="1">
                <a:latin typeface="B Nazanin" charset="0"/>
                <a:ea typeface="B Nazanin" charset="0"/>
                <a:cs typeface="B Nazanin" charset="0"/>
              </a:rPr>
              <a:t>اطلاعات</a:t>
            </a:r>
            <a:r>
              <a:rPr lang="ar-SA" dirty="0">
                <a:latin typeface="B Nazanin" charset="0"/>
                <a:ea typeface="B Nazanin" charset="0"/>
                <a:cs typeface="B Nazanin" charset="0"/>
              </a:rPr>
              <a:t> و ارتباطات- </a:t>
            </a:r>
            <a:r>
              <a:rPr lang="ar-SA" dirty="0" err="1">
                <a:latin typeface="B Nazanin" charset="0"/>
                <a:ea typeface="B Nazanin" charset="0"/>
                <a:cs typeface="B Nazanin" charset="0"/>
              </a:rPr>
              <a:t>به‌دليل</a:t>
            </a:r>
            <a:r>
              <a:rPr lang="ar-SA" dirty="0">
                <a:latin typeface="B Nazanin" charset="0"/>
                <a:ea typeface="B Nazanin" charset="0"/>
                <a:cs typeface="B Nazanin" charset="0"/>
              </a:rPr>
              <a:t> تأثير جدي و بدون </a:t>
            </a:r>
            <a:r>
              <a:rPr lang="ar-SA" dirty="0" err="1">
                <a:latin typeface="B Nazanin" charset="0"/>
                <a:ea typeface="B Nazanin" charset="0"/>
                <a:cs typeface="B Nazanin" charset="0"/>
              </a:rPr>
              <a:t>جايگزيني‌كه</a:t>
            </a:r>
            <a:r>
              <a:rPr lang="ar-SA" dirty="0">
                <a:latin typeface="B Nazanin" charset="0"/>
                <a:ea typeface="B Nazanin" charset="0"/>
                <a:cs typeface="B Nazanin" charset="0"/>
              </a:rPr>
              <a:t> در </a:t>
            </a:r>
            <a:r>
              <a:rPr lang="ar-SA" dirty="0" err="1">
                <a:latin typeface="B Nazanin" charset="0"/>
                <a:ea typeface="B Nazanin" charset="0"/>
                <a:cs typeface="B Nazanin" charset="0"/>
              </a:rPr>
              <a:t>افزايش</a:t>
            </a:r>
            <a:r>
              <a:rPr lang="ar-SA" dirty="0">
                <a:latin typeface="B Nazanin" charset="0"/>
                <a:ea typeface="B Nazanin" charset="0"/>
                <a:cs typeface="B Nazanin" charset="0"/>
              </a:rPr>
              <a:t> </a:t>
            </a:r>
            <a:r>
              <a:rPr lang="ar-SA" dirty="0" err="1">
                <a:latin typeface="B Nazanin" charset="0"/>
                <a:ea typeface="B Nazanin" charset="0"/>
                <a:cs typeface="B Nazanin" charset="0"/>
              </a:rPr>
              <a:t>بهره‌وري</a:t>
            </a:r>
            <a:r>
              <a:rPr lang="ar-SA" dirty="0">
                <a:latin typeface="B Nazanin" charset="0"/>
                <a:ea typeface="B Nazanin" charset="0"/>
                <a:cs typeface="B Nazanin" charset="0"/>
              </a:rPr>
              <a:t> </a:t>
            </a:r>
            <a:r>
              <a:rPr lang="ar-SA" dirty="0" err="1">
                <a:latin typeface="B Nazanin" charset="0"/>
                <a:ea typeface="B Nazanin" charset="0"/>
                <a:cs typeface="B Nazanin" charset="0"/>
              </a:rPr>
              <a:t>نيروي</a:t>
            </a:r>
            <a:r>
              <a:rPr lang="ar-SA" dirty="0">
                <a:latin typeface="B Nazanin" charset="0"/>
                <a:ea typeface="B Nazanin" charset="0"/>
                <a:cs typeface="B Nazanin" charset="0"/>
              </a:rPr>
              <a:t> انساني و </a:t>
            </a:r>
            <a:r>
              <a:rPr lang="ar-SA" dirty="0" err="1">
                <a:latin typeface="B Nazanin" charset="0"/>
                <a:ea typeface="B Nazanin" charset="0"/>
                <a:cs typeface="B Nazanin" charset="0"/>
              </a:rPr>
              <a:t>سامانه‌ها</a:t>
            </a:r>
            <a:r>
              <a:rPr lang="ar-SA" dirty="0">
                <a:latin typeface="B Nazanin" charset="0"/>
                <a:ea typeface="B Nazanin" charset="0"/>
                <a:cs typeface="B Nazanin" charset="0"/>
              </a:rPr>
              <a:t> </a:t>
            </a:r>
            <a:r>
              <a:rPr lang="ar-SA" dirty="0" err="1">
                <a:latin typeface="B Nazanin" charset="0"/>
                <a:ea typeface="B Nazanin" charset="0"/>
                <a:cs typeface="B Nazanin" charset="0"/>
              </a:rPr>
              <a:t>دارند</a:t>
            </a:r>
            <a:r>
              <a:rPr lang="ar-SA" dirty="0">
                <a:latin typeface="B Nazanin" charset="0"/>
                <a:ea typeface="B Nazanin" charset="0"/>
                <a:cs typeface="B Nazanin" charset="0"/>
              </a:rPr>
              <a:t>- </a:t>
            </a:r>
            <a:r>
              <a:rPr lang="ar-SA" dirty="0" err="1">
                <a:latin typeface="B Nazanin" charset="0"/>
                <a:ea typeface="B Nazanin" charset="0"/>
                <a:cs typeface="B Nazanin" charset="0"/>
              </a:rPr>
              <a:t>درصنعت</a:t>
            </a:r>
            <a:r>
              <a:rPr lang="ar-SA" dirty="0">
                <a:latin typeface="B Nazanin" charset="0"/>
                <a:ea typeface="B Nazanin" charset="0"/>
                <a:cs typeface="B Nazanin" charset="0"/>
              </a:rPr>
              <a:t>،‌ </a:t>
            </a:r>
            <a:r>
              <a:rPr lang="ar-SA" dirty="0" err="1">
                <a:latin typeface="B Nazanin" charset="0"/>
                <a:ea typeface="B Nazanin" charset="0"/>
                <a:cs typeface="B Nazanin" charset="0"/>
              </a:rPr>
              <a:t>بهداشت</a:t>
            </a:r>
            <a:r>
              <a:rPr lang="ar-SA" dirty="0">
                <a:latin typeface="B Nazanin" charset="0"/>
                <a:ea typeface="B Nazanin" charset="0"/>
                <a:cs typeface="B Nazanin" charset="0"/>
              </a:rPr>
              <a:t> و علوم </a:t>
            </a:r>
            <a:r>
              <a:rPr lang="ar-SA" dirty="0" err="1">
                <a:latin typeface="B Nazanin" charset="0"/>
                <a:ea typeface="B Nazanin" charset="0"/>
                <a:cs typeface="B Nazanin" charset="0"/>
              </a:rPr>
              <a:t>پزشكي</a:t>
            </a:r>
            <a:r>
              <a:rPr lang="ar-SA" dirty="0">
                <a:latin typeface="B Nazanin" charset="0"/>
                <a:ea typeface="B Nazanin" charset="0"/>
                <a:cs typeface="B Nazanin" charset="0"/>
              </a:rPr>
              <a:t>، </a:t>
            </a:r>
            <a:r>
              <a:rPr lang="ar-SA" dirty="0" err="1">
                <a:latin typeface="B Nazanin" charset="0"/>
                <a:ea typeface="B Nazanin" charset="0"/>
                <a:cs typeface="B Nazanin" charset="0"/>
              </a:rPr>
              <a:t>كشاورزي</a:t>
            </a:r>
            <a:r>
              <a:rPr lang="ar-SA" dirty="0">
                <a:latin typeface="B Nazanin" charset="0"/>
                <a:ea typeface="B Nazanin" charset="0"/>
                <a:cs typeface="B Nazanin" charset="0"/>
              </a:rPr>
              <a:t>، ‌</a:t>
            </a:r>
            <a:r>
              <a:rPr lang="ar-SA" dirty="0" err="1">
                <a:latin typeface="B Nazanin" charset="0"/>
                <a:ea typeface="B Nazanin" charset="0"/>
                <a:cs typeface="B Nazanin" charset="0"/>
              </a:rPr>
              <a:t>امورنظامي</a:t>
            </a:r>
            <a:r>
              <a:rPr lang="ar-SA" dirty="0">
                <a:latin typeface="B Nazanin" charset="0"/>
                <a:ea typeface="B Nazanin" charset="0"/>
                <a:cs typeface="B Nazanin" charset="0"/>
              </a:rPr>
              <a:t>،‌ امور اداري و اجتماعي و خلاصه در تمام شئون </a:t>
            </a:r>
            <a:r>
              <a:rPr lang="ar-SA" dirty="0" err="1">
                <a:latin typeface="B Nazanin" charset="0"/>
                <a:ea typeface="B Nazanin" charset="0"/>
                <a:cs typeface="B Nazanin" charset="0"/>
              </a:rPr>
              <a:t>زندگي</a:t>
            </a:r>
            <a:r>
              <a:rPr lang="ar-SA" dirty="0">
                <a:latin typeface="B Nazanin" charset="0"/>
                <a:ea typeface="B Nazanin" charset="0"/>
                <a:cs typeface="B Nazanin" charset="0"/>
              </a:rPr>
              <a:t>، </a:t>
            </a:r>
            <a:r>
              <a:rPr lang="ar-SA" dirty="0" err="1">
                <a:latin typeface="B Nazanin" charset="0"/>
                <a:ea typeface="B Nazanin" charset="0"/>
                <a:cs typeface="B Nazanin" charset="0"/>
              </a:rPr>
              <a:t>درسطح</a:t>
            </a:r>
            <a:r>
              <a:rPr lang="ar-SA" dirty="0">
                <a:latin typeface="B Nazanin" charset="0"/>
                <a:ea typeface="B Nazanin" charset="0"/>
                <a:cs typeface="B Nazanin" charset="0"/>
              </a:rPr>
              <a:t> كلان و ملي و </a:t>
            </a:r>
            <a:r>
              <a:rPr lang="ar-SA" dirty="0" err="1">
                <a:latin typeface="B Nazanin" charset="0"/>
                <a:ea typeface="B Nazanin" charset="0"/>
                <a:cs typeface="B Nazanin" charset="0"/>
              </a:rPr>
              <a:t>فراتر</a:t>
            </a:r>
            <a:r>
              <a:rPr lang="ar-SA" dirty="0">
                <a:latin typeface="B Nazanin" charset="0"/>
                <a:ea typeface="B Nazanin" charset="0"/>
                <a:cs typeface="B Nazanin" charset="0"/>
              </a:rPr>
              <a:t> از آن، تا امور خرد و حتي در </a:t>
            </a:r>
            <a:r>
              <a:rPr lang="ar-SA" dirty="0" err="1">
                <a:latin typeface="B Nazanin" charset="0"/>
                <a:ea typeface="B Nazanin" charset="0"/>
                <a:cs typeface="B Nazanin" charset="0"/>
              </a:rPr>
              <a:t>زندگي</a:t>
            </a:r>
            <a:r>
              <a:rPr lang="ar-SA" dirty="0">
                <a:latin typeface="B Nazanin" charset="0"/>
                <a:ea typeface="B Nazanin" charset="0"/>
                <a:cs typeface="B Nazanin" charset="0"/>
              </a:rPr>
              <a:t> </a:t>
            </a:r>
            <a:r>
              <a:rPr lang="ar-SA" dirty="0" err="1">
                <a:latin typeface="B Nazanin" charset="0"/>
                <a:ea typeface="B Nazanin" charset="0"/>
                <a:cs typeface="B Nazanin" charset="0"/>
              </a:rPr>
              <a:t>روزمره‌ي</a:t>
            </a:r>
            <a:r>
              <a:rPr lang="ar-SA" dirty="0">
                <a:latin typeface="B Nazanin" charset="0"/>
                <a:ea typeface="B Nazanin" charset="0"/>
                <a:cs typeface="B Nazanin" charset="0"/>
              </a:rPr>
              <a:t> افراد نقش </a:t>
            </a:r>
            <a:r>
              <a:rPr lang="ar-SA" dirty="0" err="1">
                <a:latin typeface="B Nazanin" charset="0"/>
                <a:ea typeface="B Nazanin" charset="0"/>
                <a:cs typeface="B Nazanin" charset="0"/>
              </a:rPr>
              <a:t>بيشتر</a:t>
            </a:r>
            <a:r>
              <a:rPr lang="ar-SA" dirty="0">
                <a:latin typeface="B Nazanin" charset="0"/>
                <a:ea typeface="B Nazanin" charset="0"/>
                <a:cs typeface="B Nazanin" charset="0"/>
              </a:rPr>
              <a:t>،‌ </a:t>
            </a:r>
            <a:r>
              <a:rPr lang="ar-SA" dirty="0" err="1">
                <a:latin typeface="B Nazanin" charset="0"/>
                <a:ea typeface="B Nazanin" charset="0"/>
                <a:cs typeface="B Nazanin" charset="0"/>
              </a:rPr>
              <a:t>مهم‌تر</a:t>
            </a:r>
            <a:r>
              <a:rPr lang="ar-SA" dirty="0">
                <a:latin typeface="B Nazanin" charset="0"/>
                <a:ea typeface="B Nazanin" charset="0"/>
                <a:cs typeface="B Nazanin" charset="0"/>
              </a:rPr>
              <a:t> و </a:t>
            </a:r>
            <a:r>
              <a:rPr lang="ar-SA" dirty="0" err="1">
                <a:latin typeface="B Nazanin" charset="0"/>
                <a:ea typeface="B Nazanin" charset="0"/>
                <a:cs typeface="B Nazanin" charset="0"/>
              </a:rPr>
              <a:t>حساس‌تري</a:t>
            </a:r>
            <a:r>
              <a:rPr lang="ar-SA" dirty="0">
                <a:latin typeface="B Nazanin" charset="0"/>
                <a:ea typeface="B Nazanin" charset="0"/>
                <a:cs typeface="B Nazanin" charset="0"/>
              </a:rPr>
              <a:t> را </a:t>
            </a:r>
            <a:r>
              <a:rPr lang="ar-SA" dirty="0" err="1">
                <a:latin typeface="B Nazanin" charset="0"/>
                <a:ea typeface="B Nazanin" charset="0"/>
                <a:cs typeface="B Nazanin" charset="0"/>
              </a:rPr>
              <a:t>برعهده</a:t>
            </a:r>
            <a:r>
              <a:rPr lang="ar-SA" dirty="0">
                <a:latin typeface="B Nazanin" charset="0"/>
                <a:ea typeface="B Nazanin" charset="0"/>
                <a:cs typeface="B Nazanin" charset="0"/>
              </a:rPr>
              <a:t> </a:t>
            </a:r>
            <a:r>
              <a:rPr lang="ar-SA" dirty="0" err="1">
                <a:latin typeface="B Nazanin" charset="0"/>
                <a:ea typeface="B Nazanin" charset="0"/>
                <a:cs typeface="B Nazanin" charset="0"/>
              </a:rPr>
              <a:t>مي‌گيرند</a:t>
            </a:r>
            <a:r>
              <a:rPr lang="ar-SA" dirty="0">
                <a:latin typeface="B Nazanin" charset="0"/>
                <a:ea typeface="B Nazanin" charset="0"/>
                <a:cs typeface="B Nazanin" charset="0"/>
              </a:rPr>
              <a:t>. تا </a:t>
            </a:r>
            <a:r>
              <a:rPr lang="ar-SA" dirty="0" err="1">
                <a:latin typeface="B Nazanin" charset="0"/>
                <a:ea typeface="B Nazanin" charset="0"/>
                <a:cs typeface="B Nazanin" charset="0"/>
              </a:rPr>
              <a:t>حدي‌كه</a:t>
            </a:r>
            <a:r>
              <a:rPr lang="ar-SA" dirty="0">
                <a:latin typeface="B Nazanin" charset="0"/>
                <a:ea typeface="B Nazanin" charset="0"/>
                <a:cs typeface="B Nazanin" charset="0"/>
              </a:rPr>
              <a:t> </a:t>
            </a:r>
            <a:r>
              <a:rPr lang="ar-SA" dirty="0" err="1">
                <a:latin typeface="B Nazanin" charset="0"/>
                <a:ea typeface="B Nazanin" charset="0"/>
                <a:cs typeface="B Nazanin" charset="0"/>
              </a:rPr>
              <a:t>روش‌هاي</a:t>
            </a:r>
            <a:r>
              <a:rPr lang="ar-SA" dirty="0">
                <a:latin typeface="B Nazanin" charset="0"/>
                <a:ea typeface="B Nazanin" charset="0"/>
                <a:cs typeface="B Nazanin" charset="0"/>
              </a:rPr>
              <a:t> ايجاد و توسعه، در </a:t>
            </a:r>
            <a:r>
              <a:rPr lang="ar-SA" dirty="0" err="1">
                <a:latin typeface="B Nazanin" charset="0"/>
                <a:ea typeface="B Nazanin" charset="0"/>
                <a:cs typeface="B Nazanin" charset="0"/>
              </a:rPr>
              <a:t>بسياري</a:t>
            </a:r>
            <a:r>
              <a:rPr lang="ar-SA" dirty="0">
                <a:latin typeface="B Nazanin" charset="0"/>
                <a:ea typeface="B Nazanin" charset="0"/>
                <a:cs typeface="B Nazanin" charset="0"/>
              </a:rPr>
              <a:t> از </a:t>
            </a:r>
            <a:r>
              <a:rPr lang="ar-SA" dirty="0" err="1">
                <a:latin typeface="B Nazanin" charset="0"/>
                <a:ea typeface="B Nazanin" charset="0"/>
                <a:cs typeface="B Nazanin" charset="0"/>
              </a:rPr>
              <a:t>رشته‌هاي</a:t>
            </a:r>
            <a:r>
              <a:rPr lang="ar-SA" dirty="0">
                <a:latin typeface="B Nazanin" charset="0"/>
                <a:ea typeface="B Nazanin" charset="0"/>
                <a:cs typeface="B Nazanin" charset="0"/>
              </a:rPr>
              <a:t> تخصصي تحت تأثير قرار </a:t>
            </a:r>
            <a:r>
              <a:rPr lang="ar-SA" dirty="0" err="1">
                <a:latin typeface="B Nazanin" charset="0"/>
                <a:ea typeface="B Nazanin" charset="0"/>
                <a:cs typeface="B Nazanin" charset="0"/>
              </a:rPr>
              <a:t>گرفته</a:t>
            </a:r>
            <a:r>
              <a:rPr lang="ar-SA" dirty="0">
                <a:latin typeface="B Nazanin" charset="0"/>
                <a:ea typeface="B Nazanin" charset="0"/>
                <a:cs typeface="B Nazanin" charset="0"/>
              </a:rPr>
              <a:t> و متحول شده است. همين نكته </a:t>
            </a:r>
            <a:r>
              <a:rPr lang="ar-SA" dirty="0" err="1">
                <a:latin typeface="B Nazanin" charset="0"/>
                <a:ea typeface="B Nazanin" charset="0"/>
                <a:cs typeface="B Nazanin" charset="0"/>
              </a:rPr>
              <a:t>انتظارات</a:t>
            </a:r>
            <a:r>
              <a:rPr lang="ar-SA" dirty="0">
                <a:latin typeface="B Nazanin" charset="0"/>
                <a:ea typeface="B Nazanin" charset="0"/>
                <a:cs typeface="B Nazanin" charset="0"/>
              </a:rPr>
              <a:t> </a:t>
            </a:r>
            <a:r>
              <a:rPr lang="ar-SA" dirty="0" err="1">
                <a:latin typeface="B Nazanin" charset="0"/>
                <a:ea typeface="B Nazanin" charset="0"/>
                <a:cs typeface="B Nazanin" charset="0"/>
              </a:rPr>
              <a:t>بيشتري</a:t>
            </a:r>
            <a:r>
              <a:rPr lang="ar-SA" dirty="0">
                <a:latin typeface="B Nazanin" charset="0"/>
                <a:ea typeface="B Nazanin" charset="0"/>
                <a:cs typeface="B Nazanin" charset="0"/>
              </a:rPr>
              <a:t> را موجب شده و هر روز </a:t>
            </a:r>
            <a:r>
              <a:rPr lang="ar-SA" dirty="0" err="1">
                <a:latin typeface="B Nazanin" charset="0"/>
                <a:ea typeface="B Nazanin" charset="0"/>
                <a:cs typeface="B Nazanin" charset="0"/>
              </a:rPr>
              <a:t>سامانه</a:t>
            </a:r>
            <a:r>
              <a:rPr lang="ar-SA" dirty="0">
                <a:latin typeface="B Nazanin" charset="0"/>
                <a:ea typeface="B Nazanin" charset="0"/>
                <a:cs typeface="B Nazanin" charset="0"/>
              </a:rPr>
              <a:t>‌‌</a:t>
            </a:r>
            <a:r>
              <a:rPr lang="ar-SA" dirty="0" err="1">
                <a:latin typeface="B Nazanin" charset="0"/>
                <a:ea typeface="B Nazanin" charset="0"/>
                <a:cs typeface="B Nazanin" charset="0"/>
              </a:rPr>
              <a:t>هايي</a:t>
            </a:r>
            <a:r>
              <a:rPr lang="ar-SA" dirty="0">
                <a:latin typeface="B Nazanin" charset="0"/>
                <a:ea typeface="B Nazanin" charset="0"/>
                <a:cs typeface="B Nazanin" charset="0"/>
              </a:rPr>
              <a:t> </a:t>
            </a:r>
            <a:r>
              <a:rPr lang="ar-SA" dirty="0" err="1">
                <a:latin typeface="B Nazanin" charset="0"/>
                <a:ea typeface="B Nazanin" charset="0"/>
                <a:cs typeface="B Nazanin" charset="0"/>
              </a:rPr>
              <a:t>با</a:t>
            </a:r>
            <a:r>
              <a:rPr lang="ar-SA" dirty="0">
                <a:latin typeface="B Nazanin" charset="0"/>
                <a:ea typeface="B Nazanin" charset="0"/>
                <a:cs typeface="B Nazanin" charset="0"/>
              </a:rPr>
              <a:t> </a:t>
            </a:r>
            <a:r>
              <a:rPr lang="ar-SA" dirty="0" err="1">
                <a:latin typeface="B Nazanin" charset="0"/>
                <a:ea typeface="B Nazanin" charset="0"/>
                <a:cs typeface="B Nazanin" charset="0"/>
              </a:rPr>
              <a:t>قابليت‌هاي</a:t>
            </a:r>
            <a:r>
              <a:rPr lang="ar-SA" dirty="0">
                <a:latin typeface="B Nazanin" charset="0"/>
                <a:ea typeface="B Nazanin" charset="0"/>
                <a:cs typeface="B Nazanin" charset="0"/>
              </a:rPr>
              <a:t> </a:t>
            </a:r>
            <a:r>
              <a:rPr lang="ar-SA" dirty="0" err="1">
                <a:latin typeface="B Nazanin" charset="0"/>
                <a:ea typeface="B Nazanin" charset="0"/>
                <a:cs typeface="B Nazanin" charset="0"/>
              </a:rPr>
              <a:t>بيشتر</a:t>
            </a:r>
            <a:r>
              <a:rPr lang="ar-SA" dirty="0">
                <a:latin typeface="B Nazanin" charset="0"/>
                <a:ea typeface="B Nazanin" charset="0"/>
                <a:cs typeface="B Nazanin" charset="0"/>
              </a:rPr>
              <a:t>، </a:t>
            </a:r>
            <a:r>
              <a:rPr lang="ar-SA" dirty="0" err="1">
                <a:latin typeface="B Nazanin" charset="0"/>
                <a:ea typeface="B Nazanin" charset="0"/>
                <a:cs typeface="B Nazanin" charset="0"/>
              </a:rPr>
              <a:t>كارآمدتر</a:t>
            </a:r>
            <a:r>
              <a:rPr lang="ar-SA" dirty="0">
                <a:latin typeface="B Nazanin" charset="0"/>
                <a:ea typeface="B Nazanin" charset="0"/>
                <a:cs typeface="B Nazanin" charset="0"/>
              </a:rPr>
              <a:t> و </a:t>
            </a:r>
            <a:r>
              <a:rPr lang="ar-SA" dirty="0" err="1">
                <a:latin typeface="B Nazanin" charset="0"/>
                <a:ea typeface="B Nazanin" charset="0"/>
                <a:cs typeface="B Nazanin" charset="0"/>
              </a:rPr>
              <a:t>قابليت</a:t>
            </a:r>
            <a:r>
              <a:rPr lang="ar-SA" dirty="0">
                <a:latin typeface="B Nazanin" charset="0"/>
                <a:ea typeface="B Nazanin" charset="0"/>
                <a:cs typeface="B Nazanin" charset="0"/>
              </a:rPr>
              <a:t> </a:t>
            </a:r>
            <a:r>
              <a:rPr lang="ar-SA" dirty="0" err="1">
                <a:latin typeface="B Nazanin" charset="0"/>
                <a:ea typeface="B Nazanin" charset="0"/>
                <a:cs typeface="B Nazanin" charset="0"/>
              </a:rPr>
              <a:t>اطمينان</a:t>
            </a:r>
            <a:r>
              <a:rPr lang="ar-SA" dirty="0">
                <a:latin typeface="B Nazanin" charset="0"/>
                <a:ea typeface="B Nazanin" charset="0"/>
                <a:cs typeface="B Nazanin" charset="0"/>
              </a:rPr>
              <a:t> </a:t>
            </a:r>
            <a:r>
              <a:rPr lang="ar-SA" dirty="0" err="1">
                <a:latin typeface="B Nazanin" charset="0"/>
                <a:ea typeface="B Nazanin" charset="0"/>
                <a:cs typeface="B Nazanin" charset="0"/>
              </a:rPr>
              <a:t>بيشتر</a:t>
            </a:r>
            <a:r>
              <a:rPr lang="ar-SA" dirty="0">
                <a:latin typeface="B Nazanin" charset="0"/>
                <a:ea typeface="B Nazanin" charset="0"/>
                <a:cs typeface="B Nazanin" charset="0"/>
              </a:rPr>
              <a:t> از سوي مديران </a:t>
            </a:r>
            <a:r>
              <a:rPr lang="ar-SA" dirty="0" err="1">
                <a:latin typeface="B Nazanin" charset="0"/>
                <a:ea typeface="B Nazanin" charset="0"/>
                <a:cs typeface="B Nazanin" charset="0"/>
              </a:rPr>
              <a:t>اجرايي</a:t>
            </a:r>
            <a:r>
              <a:rPr lang="ar-SA" dirty="0">
                <a:latin typeface="B Nazanin" charset="0"/>
                <a:ea typeface="B Nazanin" charset="0"/>
                <a:cs typeface="B Nazanin" charset="0"/>
              </a:rPr>
              <a:t>، متخصصين و حتي مردم عادي طلب </a:t>
            </a:r>
            <a:r>
              <a:rPr lang="ar-SA" dirty="0" err="1">
                <a:latin typeface="B Nazanin" charset="0"/>
                <a:ea typeface="B Nazanin" charset="0"/>
                <a:cs typeface="B Nazanin" charset="0"/>
              </a:rPr>
              <a:t>مي‌شود</a:t>
            </a:r>
            <a:r>
              <a:rPr lang="ar-SA" dirty="0">
                <a:latin typeface="B Nazanin" charset="0"/>
                <a:ea typeface="B Nazanin" charset="0"/>
                <a:cs typeface="B Nazanin" charset="0"/>
              </a:rPr>
              <a:t>.</a:t>
            </a:r>
          </a:p>
          <a:p>
            <a:pPr algn="just" rtl="1"/>
            <a:r>
              <a:rPr lang="ar-SA" b="1" u="sng" dirty="0">
                <a:latin typeface="B Nazanin" charset="0"/>
                <a:ea typeface="B Nazanin" charset="0"/>
                <a:cs typeface="B Nazanin" charset="0"/>
              </a:rPr>
              <a:t>براي </a:t>
            </a:r>
            <a:r>
              <a:rPr lang="ar-SA" b="1" u="sng" dirty="0" err="1">
                <a:latin typeface="B Nazanin" charset="0"/>
                <a:ea typeface="B Nazanin" charset="0"/>
                <a:cs typeface="B Nazanin" charset="0"/>
              </a:rPr>
              <a:t>پاسخ‌گويي</a:t>
            </a:r>
            <a:r>
              <a:rPr lang="ar-SA" b="1" u="sng" dirty="0">
                <a:latin typeface="B Nazanin" charset="0"/>
                <a:ea typeface="B Nazanin" charset="0"/>
                <a:cs typeface="B Nazanin" charset="0"/>
              </a:rPr>
              <a:t> به اين </a:t>
            </a:r>
            <a:r>
              <a:rPr lang="ar-SA" b="1" u="sng" dirty="0" err="1">
                <a:latin typeface="B Nazanin" charset="0"/>
                <a:ea typeface="B Nazanin" charset="0"/>
                <a:cs typeface="B Nazanin" charset="0"/>
              </a:rPr>
              <a:t>نيازها</a:t>
            </a:r>
            <a:r>
              <a:rPr lang="ar-SA" b="1" u="sng" dirty="0">
                <a:latin typeface="B Nazanin" charset="0"/>
                <a:ea typeface="B Nazanin" charset="0"/>
                <a:cs typeface="B Nazanin" charset="0"/>
              </a:rPr>
              <a:t> و توقعات </a:t>
            </a:r>
            <a:r>
              <a:rPr lang="ar-SA" b="1" u="sng" dirty="0" err="1">
                <a:latin typeface="B Nazanin" charset="0"/>
                <a:ea typeface="B Nazanin" charset="0"/>
                <a:cs typeface="B Nazanin" charset="0"/>
              </a:rPr>
              <a:t>فزاينده</a:t>
            </a:r>
            <a:r>
              <a:rPr lang="ar-SA" b="1" u="sng" dirty="0">
                <a:latin typeface="B Nazanin" charset="0"/>
                <a:ea typeface="B Nazanin" charset="0"/>
                <a:cs typeface="B Nazanin" charset="0"/>
              </a:rPr>
              <a:t> و براي توليد تعداد </a:t>
            </a:r>
            <a:r>
              <a:rPr lang="ar-SA" b="1" u="sng" dirty="0" err="1">
                <a:latin typeface="B Nazanin" charset="0"/>
                <a:ea typeface="B Nazanin" charset="0"/>
                <a:cs typeface="B Nazanin" charset="0"/>
              </a:rPr>
              <a:t>بيشتري</a:t>
            </a:r>
            <a:r>
              <a:rPr lang="ar-SA" b="1" u="sng" dirty="0">
                <a:latin typeface="B Nazanin" charset="0"/>
                <a:ea typeface="B Nazanin" charset="0"/>
                <a:cs typeface="B Nazanin" charset="0"/>
              </a:rPr>
              <a:t> از </a:t>
            </a:r>
            <a:r>
              <a:rPr lang="ar-SA" b="1" u="sng" dirty="0" err="1">
                <a:latin typeface="B Nazanin" charset="0"/>
                <a:ea typeface="B Nazanin" charset="0"/>
                <a:cs typeface="B Nazanin" charset="0"/>
              </a:rPr>
              <a:t>سامانه</a:t>
            </a:r>
            <a:r>
              <a:rPr lang="ar-SA" b="1" u="sng" dirty="0">
                <a:latin typeface="B Nazanin" charset="0"/>
                <a:ea typeface="B Nazanin" charset="0"/>
                <a:cs typeface="B Nazanin" charset="0"/>
              </a:rPr>
              <a:t>‌‌</a:t>
            </a:r>
            <a:r>
              <a:rPr lang="ar-SA" b="1" u="sng" dirty="0" err="1">
                <a:latin typeface="B Nazanin" charset="0"/>
                <a:ea typeface="B Nazanin" charset="0"/>
                <a:cs typeface="B Nazanin" charset="0"/>
              </a:rPr>
              <a:t>هاي</a:t>
            </a:r>
            <a:r>
              <a:rPr lang="ar-SA" b="1" u="sng" dirty="0">
                <a:latin typeface="B Nazanin" charset="0"/>
                <a:ea typeface="B Nazanin" charset="0"/>
                <a:cs typeface="B Nazanin" charset="0"/>
              </a:rPr>
              <a:t> </a:t>
            </a:r>
            <a:r>
              <a:rPr lang="ar-SA" b="1" u="sng" dirty="0" err="1">
                <a:latin typeface="B Nazanin" charset="0"/>
                <a:ea typeface="B Nazanin" charset="0"/>
                <a:cs typeface="B Nazanin" charset="0"/>
              </a:rPr>
              <a:t>رايانه‌اي</a:t>
            </a:r>
            <a:r>
              <a:rPr lang="ar-SA" b="1" u="sng" dirty="0">
                <a:latin typeface="B Nazanin" charset="0"/>
                <a:ea typeface="B Nazanin" charset="0"/>
                <a:cs typeface="B Nazanin" charset="0"/>
              </a:rPr>
              <a:t> </a:t>
            </a:r>
            <a:r>
              <a:rPr lang="ar-SA" b="1" u="sng" dirty="0" err="1">
                <a:latin typeface="B Nazanin" charset="0"/>
                <a:ea typeface="B Nazanin" charset="0"/>
                <a:cs typeface="B Nazanin" charset="0"/>
              </a:rPr>
              <a:t>فراگيرتر</a:t>
            </a:r>
            <a:r>
              <a:rPr lang="ar-SA" b="1" u="sng" dirty="0">
                <a:latin typeface="B Nazanin" charset="0"/>
                <a:ea typeface="B Nazanin" charset="0"/>
                <a:cs typeface="B Nazanin" charset="0"/>
              </a:rPr>
              <a:t>،‌ </a:t>
            </a:r>
            <a:r>
              <a:rPr lang="ar-SA" b="1" u="sng" dirty="0" err="1">
                <a:latin typeface="B Nazanin" charset="0"/>
                <a:ea typeface="B Nazanin" charset="0"/>
                <a:cs typeface="B Nazanin" charset="0"/>
              </a:rPr>
              <a:t>قوي‌تر</a:t>
            </a:r>
            <a:r>
              <a:rPr lang="ar-SA" b="1" u="sng" dirty="0">
                <a:latin typeface="B Nazanin" charset="0"/>
                <a:ea typeface="B Nazanin" charset="0"/>
                <a:cs typeface="B Nazanin" charset="0"/>
              </a:rPr>
              <a:t>،‌ </a:t>
            </a:r>
            <a:r>
              <a:rPr lang="ar-SA" b="1" u="sng" dirty="0" err="1">
                <a:latin typeface="B Nazanin" charset="0"/>
                <a:ea typeface="B Nazanin" charset="0"/>
                <a:cs typeface="B Nazanin" charset="0"/>
              </a:rPr>
              <a:t>قابل‌اطمينان</a:t>
            </a:r>
            <a:r>
              <a:rPr lang="ar-SA" b="1" u="sng" dirty="0">
                <a:latin typeface="B Nazanin" charset="0"/>
                <a:ea typeface="B Nazanin" charset="0"/>
                <a:cs typeface="B Nazanin" charset="0"/>
              </a:rPr>
              <a:t> و در </a:t>
            </a:r>
            <a:r>
              <a:rPr lang="ar-SA" b="1" u="sng" dirty="0" err="1">
                <a:latin typeface="B Nazanin" charset="0"/>
                <a:ea typeface="B Nazanin" charset="0"/>
                <a:cs typeface="B Nazanin" charset="0"/>
              </a:rPr>
              <a:t>عين‌حال</a:t>
            </a:r>
            <a:r>
              <a:rPr lang="ar-SA" b="1" u="sng" dirty="0">
                <a:latin typeface="B Nazanin" charset="0"/>
                <a:ea typeface="B Nazanin" charset="0"/>
                <a:cs typeface="B Nazanin" charset="0"/>
              </a:rPr>
              <a:t> مقرون به صرفه، وجود </a:t>
            </a:r>
            <a:r>
              <a:rPr lang="ar-SA" b="1" u="sng" dirty="0" err="1">
                <a:latin typeface="B Nazanin" charset="0"/>
                <a:ea typeface="B Nazanin" charset="0"/>
                <a:cs typeface="B Nazanin" charset="0"/>
              </a:rPr>
              <a:t>نيروهايي</a:t>
            </a:r>
            <a:r>
              <a:rPr lang="ar-SA" b="1" u="sng" dirty="0">
                <a:latin typeface="B Nazanin" charset="0"/>
                <a:ea typeface="B Nazanin" charset="0"/>
                <a:cs typeface="B Nazanin" charset="0"/>
              </a:rPr>
              <a:t> ‌كه </a:t>
            </a:r>
            <a:r>
              <a:rPr lang="ar-SA" b="1" u="sng" dirty="0" err="1">
                <a:latin typeface="B Nazanin" charset="0"/>
                <a:ea typeface="B Nazanin" charset="0"/>
                <a:cs typeface="B Nazanin" charset="0"/>
              </a:rPr>
              <a:t>بتوانند</a:t>
            </a:r>
            <a:r>
              <a:rPr lang="ar-SA" b="1" u="sng" dirty="0">
                <a:latin typeface="B Nazanin" charset="0"/>
                <a:ea typeface="B Nazanin" charset="0"/>
                <a:cs typeface="B Nazanin" charset="0"/>
              </a:rPr>
              <a:t> </a:t>
            </a:r>
            <a:r>
              <a:rPr lang="ar-SA" b="1" u="sng" dirty="0" err="1">
                <a:latin typeface="B Nazanin" charset="0"/>
                <a:ea typeface="B Nazanin" charset="0"/>
                <a:cs typeface="B Nazanin" charset="0"/>
              </a:rPr>
              <a:t>به‌طور</a:t>
            </a:r>
            <a:r>
              <a:rPr lang="ar-SA" b="1" u="sng" dirty="0">
                <a:latin typeface="B Nazanin" charset="0"/>
                <a:ea typeface="B Nazanin" charset="0"/>
                <a:cs typeface="B Nazanin" charset="0"/>
              </a:rPr>
              <a:t> </a:t>
            </a:r>
            <a:r>
              <a:rPr lang="ar-SA" b="1" u="sng" dirty="0" err="1">
                <a:latin typeface="B Nazanin" charset="0"/>
                <a:ea typeface="B Nazanin" charset="0"/>
                <a:cs typeface="B Nazanin" charset="0"/>
              </a:rPr>
              <a:t>سازمان‌يافته</a:t>
            </a:r>
            <a:r>
              <a:rPr lang="ar-SA" b="1" u="sng" dirty="0">
                <a:latin typeface="B Nazanin" charset="0"/>
                <a:ea typeface="B Nazanin" charset="0"/>
                <a:cs typeface="B Nazanin" charset="0"/>
              </a:rPr>
              <a:t> </a:t>
            </a:r>
            <a:r>
              <a:rPr lang="ar-SA" b="1" u="sng" dirty="0" err="1">
                <a:latin typeface="B Nazanin" charset="0"/>
                <a:ea typeface="B Nazanin" charset="0"/>
                <a:cs typeface="B Nazanin" charset="0"/>
              </a:rPr>
              <a:t>نرم‌افزار</a:t>
            </a:r>
            <a:r>
              <a:rPr lang="ar-SA" b="1" u="sng" dirty="0">
                <a:latin typeface="B Nazanin" charset="0"/>
                <a:ea typeface="B Nazanin" charset="0"/>
                <a:cs typeface="B Nazanin" charset="0"/>
              </a:rPr>
              <a:t> لازم را توليد و </a:t>
            </a:r>
            <a:r>
              <a:rPr lang="ar-SA" b="1" u="sng" dirty="0" err="1">
                <a:latin typeface="B Nazanin" charset="0"/>
                <a:ea typeface="B Nazanin" charset="0"/>
                <a:cs typeface="B Nazanin" charset="0"/>
              </a:rPr>
              <a:t>نگهداري</a:t>
            </a:r>
            <a:r>
              <a:rPr lang="ar-SA" b="1" u="sng" dirty="0">
                <a:latin typeface="B Nazanin" charset="0"/>
                <a:ea typeface="B Nazanin" charset="0"/>
                <a:cs typeface="B Nazanin" charset="0"/>
              </a:rPr>
              <a:t> </a:t>
            </a:r>
            <a:r>
              <a:rPr lang="ar-SA" b="1" u="sng" dirty="0" err="1">
                <a:latin typeface="B Nazanin" charset="0"/>
                <a:ea typeface="B Nazanin" charset="0"/>
                <a:cs typeface="B Nazanin" charset="0"/>
              </a:rPr>
              <a:t>كنند</a:t>
            </a:r>
            <a:r>
              <a:rPr lang="ar-SA" b="1" u="sng" dirty="0">
                <a:latin typeface="B Nazanin" charset="0"/>
                <a:ea typeface="B Nazanin" charset="0"/>
                <a:cs typeface="B Nazanin" charset="0"/>
              </a:rPr>
              <a:t> بسيار ضروري است. هدف اين درس كمك به تربيت </a:t>
            </a:r>
            <a:r>
              <a:rPr lang="ar-SA" b="1" u="sng" dirty="0" err="1">
                <a:latin typeface="B Nazanin" charset="0"/>
                <a:ea typeface="B Nazanin" charset="0"/>
                <a:cs typeface="B Nazanin" charset="0"/>
              </a:rPr>
              <a:t>چنين</a:t>
            </a:r>
            <a:r>
              <a:rPr lang="ar-SA" b="1" u="sng" dirty="0">
                <a:latin typeface="B Nazanin" charset="0"/>
                <a:ea typeface="B Nazanin" charset="0"/>
                <a:cs typeface="B Nazanin" charset="0"/>
              </a:rPr>
              <a:t> </a:t>
            </a:r>
            <a:r>
              <a:rPr lang="ar-SA" b="1" u="sng" dirty="0" err="1">
                <a:latin typeface="B Nazanin" charset="0"/>
                <a:ea typeface="B Nazanin" charset="0"/>
                <a:cs typeface="B Nazanin" charset="0"/>
              </a:rPr>
              <a:t>نيروهايي</a:t>
            </a:r>
            <a:r>
              <a:rPr lang="ar-SA" b="1" u="sng" dirty="0">
                <a:latin typeface="B Nazanin" charset="0"/>
                <a:ea typeface="B Nazanin" charset="0"/>
                <a:cs typeface="B Nazanin" charset="0"/>
              </a:rPr>
              <a:t> است.</a:t>
            </a:r>
          </a:p>
        </p:txBody>
      </p:sp>
    </p:spTree>
    <p:extLst>
      <p:ext uri="{BB962C8B-B14F-4D97-AF65-F5344CB8AC3E}">
        <p14:creationId xmlns:p14="http://schemas.microsoft.com/office/powerpoint/2010/main" val="2144587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کلاس و اشیای آن</a:t>
            </a:r>
            <a:endParaRPr lang="en-US" dirty="0">
              <a:cs typeface="B Titr" panose="00000700000000000000" pitchFamily="2" charset="-78"/>
            </a:endParaRPr>
          </a:p>
        </p:txBody>
      </p:sp>
      <p:sp>
        <p:nvSpPr>
          <p:cNvPr id="4" name="Rounded Rectangle 3"/>
          <p:cNvSpPr/>
          <p:nvPr/>
        </p:nvSpPr>
        <p:spPr>
          <a:xfrm>
            <a:off x="1103971" y="2286000"/>
            <a:ext cx="2219092" cy="33119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8" name="Group 7"/>
          <p:cNvGrpSpPr/>
          <p:nvPr/>
        </p:nvGrpSpPr>
        <p:grpSpPr>
          <a:xfrm>
            <a:off x="1070517" y="2286000"/>
            <a:ext cx="2252546" cy="3311912"/>
            <a:chOff x="1070517" y="2286000"/>
            <a:chExt cx="2252546" cy="3311912"/>
          </a:xfrm>
        </p:grpSpPr>
        <p:sp>
          <p:nvSpPr>
            <p:cNvPr id="5" name="Rounded Rectangle 4"/>
            <p:cNvSpPr/>
            <p:nvPr/>
          </p:nvSpPr>
          <p:spPr>
            <a:xfrm>
              <a:off x="1070517" y="2286000"/>
              <a:ext cx="2252546" cy="75828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Bank Account</a:t>
              </a:r>
            </a:p>
          </p:txBody>
        </p:sp>
        <p:sp>
          <p:nvSpPr>
            <p:cNvPr id="6" name="Rounded Rectangle 5"/>
            <p:cNvSpPr/>
            <p:nvPr/>
          </p:nvSpPr>
          <p:spPr>
            <a:xfrm>
              <a:off x="1103971" y="3041845"/>
              <a:ext cx="2219092" cy="12179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Account Number</a:t>
              </a:r>
            </a:p>
            <a:p>
              <a:pPr algn="ctr"/>
              <a:r>
                <a:rPr lang="en-US" dirty="0"/>
                <a:t>Balance</a:t>
              </a:r>
            </a:p>
            <a:p>
              <a:pPr algn="ctr"/>
              <a:r>
                <a:rPr lang="en-US" dirty="0"/>
                <a:t>Account Type</a:t>
              </a:r>
            </a:p>
          </p:txBody>
        </p:sp>
        <p:sp>
          <p:nvSpPr>
            <p:cNvPr id="7" name="Rounded Rectangle 6"/>
            <p:cNvSpPr/>
            <p:nvPr/>
          </p:nvSpPr>
          <p:spPr>
            <a:xfrm>
              <a:off x="1103971" y="4259766"/>
              <a:ext cx="2219092" cy="133814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Open()</a:t>
              </a:r>
            </a:p>
            <a:p>
              <a:pPr algn="ctr"/>
              <a:r>
                <a:rPr lang="en-US" dirty="0"/>
                <a:t>Close()</a:t>
              </a:r>
            </a:p>
            <a:p>
              <a:pPr algn="ctr"/>
              <a:r>
                <a:rPr lang="en-US" dirty="0"/>
                <a:t>Deposit()</a:t>
              </a:r>
            </a:p>
            <a:p>
              <a:pPr algn="ctr"/>
              <a:r>
                <a:rPr lang="en-US" dirty="0"/>
                <a:t>Withdraw()</a:t>
              </a:r>
            </a:p>
          </p:txBody>
        </p:sp>
      </p:grpSp>
      <p:grpSp>
        <p:nvGrpSpPr>
          <p:cNvPr id="13" name="Group 12"/>
          <p:cNvGrpSpPr/>
          <p:nvPr/>
        </p:nvGrpSpPr>
        <p:grpSpPr>
          <a:xfrm>
            <a:off x="4389864" y="2241395"/>
            <a:ext cx="2252546" cy="3311912"/>
            <a:chOff x="1070517" y="2286000"/>
            <a:chExt cx="2252546" cy="3311912"/>
          </a:xfrm>
        </p:grpSpPr>
        <p:sp>
          <p:nvSpPr>
            <p:cNvPr id="14" name="Rounded Rectangle 13"/>
            <p:cNvSpPr/>
            <p:nvPr/>
          </p:nvSpPr>
          <p:spPr>
            <a:xfrm>
              <a:off x="1070517" y="2286000"/>
              <a:ext cx="2252546" cy="75828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John Account</a:t>
              </a:r>
            </a:p>
          </p:txBody>
        </p:sp>
        <p:sp>
          <p:nvSpPr>
            <p:cNvPr id="15" name="Rounded Rectangle 14"/>
            <p:cNvSpPr/>
            <p:nvPr/>
          </p:nvSpPr>
          <p:spPr>
            <a:xfrm>
              <a:off x="1103971" y="3041845"/>
              <a:ext cx="2219092" cy="12179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A7652</a:t>
              </a:r>
            </a:p>
            <a:p>
              <a:pPr algn="ctr"/>
              <a:r>
                <a:rPr lang="en-US" dirty="0"/>
                <a:t>500$</a:t>
              </a:r>
            </a:p>
            <a:p>
              <a:pPr algn="ctr"/>
              <a:r>
                <a:rPr lang="en-US" dirty="0"/>
                <a:t>Checking </a:t>
              </a:r>
            </a:p>
          </p:txBody>
        </p:sp>
        <p:sp>
          <p:nvSpPr>
            <p:cNvPr id="16" name="Rounded Rectangle 15"/>
            <p:cNvSpPr/>
            <p:nvPr/>
          </p:nvSpPr>
          <p:spPr>
            <a:xfrm>
              <a:off x="1103971" y="4259766"/>
              <a:ext cx="2219092" cy="133814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Open()</a:t>
              </a:r>
            </a:p>
            <a:p>
              <a:pPr algn="ctr"/>
              <a:r>
                <a:rPr lang="en-US" dirty="0"/>
                <a:t>Close()</a:t>
              </a:r>
            </a:p>
            <a:p>
              <a:pPr algn="ctr"/>
              <a:r>
                <a:rPr lang="en-US" dirty="0"/>
                <a:t>Deposit()</a:t>
              </a:r>
            </a:p>
            <a:p>
              <a:pPr algn="ctr"/>
              <a:r>
                <a:rPr lang="en-US" dirty="0"/>
                <a:t>Withdraw()</a:t>
              </a:r>
            </a:p>
          </p:txBody>
        </p:sp>
      </p:grpSp>
      <p:grpSp>
        <p:nvGrpSpPr>
          <p:cNvPr id="17" name="Group 16"/>
          <p:cNvGrpSpPr/>
          <p:nvPr/>
        </p:nvGrpSpPr>
        <p:grpSpPr>
          <a:xfrm>
            <a:off x="6999249" y="2241395"/>
            <a:ext cx="2252546" cy="3311912"/>
            <a:chOff x="1070517" y="2286000"/>
            <a:chExt cx="2252546" cy="3311912"/>
          </a:xfrm>
        </p:grpSpPr>
        <p:sp>
          <p:nvSpPr>
            <p:cNvPr id="18" name="Rounded Rectangle 17"/>
            <p:cNvSpPr/>
            <p:nvPr/>
          </p:nvSpPr>
          <p:spPr>
            <a:xfrm>
              <a:off x="1070517" y="2286000"/>
              <a:ext cx="2252546" cy="75828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Marry Account</a:t>
              </a:r>
            </a:p>
          </p:txBody>
        </p:sp>
        <p:sp>
          <p:nvSpPr>
            <p:cNvPr id="19" name="Rounded Rectangle 18"/>
            <p:cNvSpPr/>
            <p:nvPr/>
          </p:nvSpPr>
          <p:spPr>
            <a:xfrm>
              <a:off x="1103971" y="3041845"/>
              <a:ext cx="2219092" cy="12179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A7658</a:t>
              </a:r>
            </a:p>
            <a:p>
              <a:pPr algn="ctr"/>
              <a:r>
                <a:rPr lang="en-US" dirty="0"/>
                <a:t>40$</a:t>
              </a:r>
            </a:p>
            <a:p>
              <a:pPr algn="ctr"/>
              <a:r>
                <a:rPr lang="en-US" dirty="0"/>
                <a:t>Saving</a:t>
              </a:r>
            </a:p>
          </p:txBody>
        </p:sp>
        <p:sp>
          <p:nvSpPr>
            <p:cNvPr id="20" name="Rounded Rectangle 19"/>
            <p:cNvSpPr/>
            <p:nvPr/>
          </p:nvSpPr>
          <p:spPr>
            <a:xfrm>
              <a:off x="1103971" y="4259766"/>
              <a:ext cx="2219092" cy="133814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Open()</a:t>
              </a:r>
            </a:p>
            <a:p>
              <a:pPr algn="ctr"/>
              <a:r>
                <a:rPr lang="en-US" dirty="0"/>
                <a:t>Close()</a:t>
              </a:r>
            </a:p>
            <a:p>
              <a:pPr algn="ctr"/>
              <a:r>
                <a:rPr lang="en-US" dirty="0"/>
                <a:t>Deposit()</a:t>
              </a:r>
            </a:p>
            <a:p>
              <a:pPr algn="ctr"/>
              <a:r>
                <a:rPr lang="en-US" dirty="0"/>
                <a:t>Withdraw()</a:t>
              </a:r>
            </a:p>
          </p:txBody>
        </p:sp>
      </p:grpSp>
      <p:sp>
        <p:nvSpPr>
          <p:cNvPr id="21" name="TextBox 20"/>
          <p:cNvSpPr txBox="1"/>
          <p:nvPr/>
        </p:nvSpPr>
        <p:spPr>
          <a:xfrm>
            <a:off x="5942163" y="5823892"/>
            <a:ext cx="1868845" cy="369332"/>
          </a:xfrm>
          <a:prstGeom prst="rect">
            <a:avLst/>
          </a:prstGeom>
          <a:noFill/>
        </p:spPr>
        <p:txBody>
          <a:bodyPr wrap="none" rtlCol="0">
            <a:spAutoFit/>
          </a:bodyPr>
          <a:lstStyle/>
          <a:p>
            <a:r>
              <a:rPr lang="en-US" dirty="0"/>
              <a:t>Objects (instance)</a:t>
            </a:r>
          </a:p>
        </p:txBody>
      </p:sp>
      <p:sp>
        <p:nvSpPr>
          <p:cNvPr id="22" name="TextBox 21"/>
          <p:cNvSpPr txBox="1"/>
          <p:nvPr/>
        </p:nvSpPr>
        <p:spPr>
          <a:xfrm>
            <a:off x="1604664" y="5823892"/>
            <a:ext cx="651140" cy="369332"/>
          </a:xfrm>
          <a:prstGeom prst="rect">
            <a:avLst/>
          </a:prstGeom>
          <a:noFill/>
        </p:spPr>
        <p:txBody>
          <a:bodyPr wrap="none" rtlCol="0">
            <a:spAutoFit/>
          </a:bodyPr>
          <a:lstStyle/>
          <a:p>
            <a:r>
              <a:rPr lang="en-US" dirty="0"/>
              <a:t>Class</a:t>
            </a:r>
          </a:p>
        </p:txBody>
      </p:sp>
    </p:spTree>
    <p:extLst>
      <p:ext uri="{BB962C8B-B14F-4D97-AF65-F5344CB8AC3E}">
        <p14:creationId xmlns:p14="http://schemas.microsoft.com/office/powerpoint/2010/main" val="528286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کلاس و اشیای آن</a:t>
            </a:r>
            <a:endParaRPr lang="en-US" dirty="0"/>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به فرآیند ایجاد اشیا </a:t>
            </a:r>
            <a:r>
              <a:rPr lang="en-US" dirty="0">
                <a:cs typeface="B Nazanin" panose="00000400000000000000" pitchFamily="2" charset="-78"/>
              </a:rPr>
              <a:t>instantiation</a:t>
            </a:r>
            <a:r>
              <a:rPr lang="fa-IR" dirty="0">
                <a:cs typeface="B Nazanin" panose="00000400000000000000" pitchFamily="2" charset="-78"/>
              </a:rPr>
              <a:t> اطلاق می گردد.</a:t>
            </a:r>
          </a:p>
          <a:p>
            <a:pPr algn="r" rtl="1"/>
            <a:r>
              <a:rPr lang="fa-IR" dirty="0">
                <a:cs typeface="B Nazanin" panose="00000400000000000000" pitchFamily="2" charset="-78"/>
              </a:rPr>
              <a:t>هر شی یک مشخصه و مجموعه ویژگی ها و رفتار خود را دارد. </a:t>
            </a:r>
          </a:p>
          <a:p>
            <a:pPr algn="r" rtl="1"/>
            <a:r>
              <a:rPr lang="fa-IR" dirty="0">
                <a:cs typeface="B Nazanin" panose="00000400000000000000" pitchFamily="2" charset="-78"/>
              </a:rPr>
              <a:t>رفتار هر شی از دیگری مستقل است، در مثال قبلی در یک شی می توان به مبلغ حساب اضافه نمود و یا در شی دیگر از آن کم کرد.</a:t>
            </a:r>
          </a:p>
          <a:p>
            <a:pPr algn="r" rtl="1"/>
            <a:r>
              <a:rPr lang="fa-IR" dirty="0">
                <a:cs typeface="B Nazanin" panose="00000400000000000000" pitchFamily="2" charset="-78"/>
              </a:rPr>
              <a:t> بدون تعریف کلاسها نمی توان اشیا را ایجاد کرد.</a:t>
            </a:r>
          </a:p>
          <a:p>
            <a:pPr marL="0" indent="0" algn="r" rtl="1">
              <a:buNone/>
            </a:pPr>
            <a:endParaRPr lang="en-US" dirty="0">
              <a:cs typeface="B Nazanin" panose="00000400000000000000" pitchFamily="2" charset="-78"/>
            </a:endParaRPr>
          </a:p>
        </p:txBody>
      </p:sp>
    </p:spTree>
    <p:extLst>
      <p:ext uri="{BB962C8B-B14F-4D97-AF65-F5344CB8AC3E}">
        <p14:creationId xmlns:p14="http://schemas.microsoft.com/office/powerpoint/2010/main" val="2205333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کلاسهای موجود در زبانهای برنامه نویسی شی گرا</a:t>
            </a:r>
            <a:endParaRPr lang="en-US" dirty="0">
              <a:cs typeface="B Titr" panose="00000700000000000000" pitchFamily="2" charset="-78"/>
            </a:endParaRPr>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بسیاری از زبانهای برنامه نویسی شی گرا یکسری کلاسهای متداول از پیش تعریف شده دارند برای سهولت بخشی به برنامه نویس</a:t>
            </a:r>
          </a:p>
          <a:p>
            <a:pPr algn="r" rtl="1"/>
            <a:r>
              <a:rPr lang="en-US" dirty="0">
                <a:cs typeface="B Nazanin" panose="00000400000000000000" pitchFamily="2" charset="-78"/>
              </a:rPr>
              <a:t>Java class library</a:t>
            </a:r>
          </a:p>
          <a:p>
            <a:pPr algn="r" rtl="1"/>
            <a:r>
              <a:rPr lang="en-US" dirty="0" err="1">
                <a:cs typeface="B Nazanin" panose="00000400000000000000" pitchFamily="2" charset="-78"/>
              </a:rPr>
              <a:t>.Net</a:t>
            </a:r>
            <a:r>
              <a:rPr lang="en-US" dirty="0">
                <a:cs typeface="B Nazanin" panose="00000400000000000000" pitchFamily="2" charset="-78"/>
              </a:rPr>
              <a:t> Framework BCL</a:t>
            </a:r>
          </a:p>
          <a:p>
            <a:pPr algn="r" rtl="1"/>
            <a:r>
              <a:rPr lang="en-US" dirty="0">
                <a:cs typeface="B Nazanin" panose="00000400000000000000" pitchFamily="2" charset="-78"/>
              </a:rPr>
              <a:t>C++ standard library</a:t>
            </a:r>
          </a:p>
          <a:p>
            <a:pPr algn="r" rtl="1"/>
            <a:r>
              <a:rPr lang="en-US" dirty="0">
                <a:cs typeface="B Nazanin" panose="00000400000000000000" pitchFamily="2" charset="-78"/>
              </a:rPr>
              <a:t>Ruby standard library</a:t>
            </a:r>
          </a:p>
          <a:p>
            <a:pPr algn="r" rtl="1"/>
            <a:r>
              <a:rPr lang="en-US" dirty="0">
                <a:cs typeface="B Nazanin" panose="00000400000000000000" pitchFamily="2" charset="-78"/>
              </a:rPr>
              <a:t>Python standard library</a:t>
            </a:r>
          </a:p>
        </p:txBody>
      </p:sp>
    </p:spTree>
    <p:extLst>
      <p:ext uri="{BB962C8B-B14F-4D97-AF65-F5344CB8AC3E}">
        <p14:creationId xmlns:p14="http://schemas.microsoft.com/office/powerpoint/2010/main" val="2500090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0119" y="0"/>
            <a:ext cx="10515600" cy="1325563"/>
          </a:xfrm>
        </p:spPr>
        <p:txBody>
          <a:bodyPr/>
          <a:lstStyle/>
          <a:p>
            <a:pPr algn="r" defTabSz="914400" rtl="1" eaLnBrk="1" latinLnBrk="0" hangingPunct="1">
              <a:lnSpc>
                <a:spcPct val="90000"/>
              </a:lnSpc>
              <a:spcBef>
                <a:spcPct val="0"/>
              </a:spcBef>
              <a:buNone/>
            </a:pPr>
            <a:r>
              <a:rPr lang="fa-IR" dirty="0" err="1">
                <a:latin typeface="B Titr" charset="0"/>
                <a:ea typeface="B Titr" charset="0"/>
                <a:cs typeface="B Titr" charset="0"/>
              </a:rPr>
              <a:t>سرفصل</a:t>
            </a:r>
            <a:r>
              <a:rPr lang="fa-IR" dirty="0">
                <a:latin typeface="B Titr" charset="0"/>
                <a:ea typeface="B Titr" charset="0"/>
                <a:cs typeface="B Titr" charset="0"/>
              </a:rPr>
              <a:t> ها</a:t>
            </a:r>
            <a:endParaRPr lang="en-US" dirty="0">
              <a:latin typeface="B Titr" charset="0"/>
              <a:ea typeface="B Titr" charset="0"/>
              <a:cs typeface="B Titr" charset="0"/>
            </a:endParaRPr>
          </a:p>
        </p:txBody>
      </p:sp>
      <p:sp>
        <p:nvSpPr>
          <p:cNvPr id="3" name="Content Placeholder 2"/>
          <p:cNvSpPr>
            <a:spLocks noGrp="1"/>
          </p:cNvSpPr>
          <p:nvPr>
            <p:ph idx="1"/>
          </p:nvPr>
        </p:nvSpPr>
        <p:spPr>
          <a:xfrm>
            <a:off x="6996701" y="1325563"/>
            <a:ext cx="3452972" cy="4351338"/>
          </a:xfrm>
        </p:spPr>
        <p:txBody>
          <a:bodyPr>
            <a:noAutofit/>
          </a:bodyPr>
          <a:lstStyle/>
          <a:p>
            <a:pPr algn="r" rtl="1">
              <a:buFont typeface="Wingdings" charset="2"/>
              <a:buChar char="ü"/>
            </a:pPr>
            <a:r>
              <a:rPr lang="fa-IR" b="1" dirty="0">
                <a:latin typeface="B Titr" charset="0"/>
                <a:ea typeface="B Titr" charset="0"/>
                <a:cs typeface="B Titr" charset="0"/>
              </a:rPr>
              <a:t>شی</a:t>
            </a:r>
            <a:endParaRPr lang="ar-SA" b="1" dirty="0">
              <a:latin typeface="B Titr" charset="0"/>
              <a:ea typeface="B Titr" charset="0"/>
              <a:cs typeface="B Titr" charset="0"/>
            </a:endParaRPr>
          </a:p>
          <a:p>
            <a:pPr algn="r" rtl="1">
              <a:buFont typeface="Wingdings" charset="2"/>
              <a:buChar char="ü"/>
            </a:pPr>
            <a:r>
              <a:rPr lang="ar-SA" b="1" dirty="0">
                <a:latin typeface="B Titr" charset="0"/>
                <a:ea typeface="B Titr" charset="0"/>
                <a:cs typeface="B Titr" charset="0"/>
              </a:rPr>
              <a:t>تحليل</a:t>
            </a:r>
          </a:p>
          <a:p>
            <a:pPr algn="r" rtl="1">
              <a:buFont typeface="Wingdings" charset="2"/>
              <a:buChar char="ü"/>
            </a:pPr>
            <a:r>
              <a:rPr lang="ar-SA" b="1" dirty="0">
                <a:latin typeface="B Titr" charset="0"/>
                <a:ea typeface="B Titr" charset="0"/>
                <a:cs typeface="B Titr" charset="0"/>
              </a:rPr>
              <a:t>مدل ‌</a:t>
            </a:r>
            <a:r>
              <a:rPr lang="ar-SA" b="1" dirty="0" err="1">
                <a:latin typeface="B Titr" charset="0"/>
                <a:ea typeface="B Titr" charset="0"/>
                <a:cs typeface="B Titr" charset="0"/>
              </a:rPr>
              <a:t>سازي</a:t>
            </a:r>
            <a:r>
              <a:rPr lang="ar-SA" b="1" dirty="0">
                <a:latin typeface="B Titr" charset="0"/>
                <a:ea typeface="B Titr" charset="0"/>
                <a:cs typeface="B Titr" charset="0"/>
              </a:rPr>
              <a:t> و طراحي</a:t>
            </a:r>
          </a:p>
          <a:p>
            <a:pPr algn="r" rtl="1">
              <a:buFont typeface="Wingdings" charset="2"/>
              <a:buChar char="ü"/>
            </a:pPr>
            <a:r>
              <a:rPr lang="ar-SA" b="1" dirty="0">
                <a:latin typeface="B Titr" charset="0"/>
                <a:ea typeface="B Titr" charset="0"/>
                <a:cs typeface="B Titr" charset="0"/>
              </a:rPr>
              <a:t>طراحي واسط </a:t>
            </a:r>
            <a:r>
              <a:rPr lang="ar-SA" b="1" dirty="0" err="1">
                <a:latin typeface="B Titr" charset="0"/>
                <a:ea typeface="B Titr" charset="0"/>
                <a:cs typeface="B Titr" charset="0"/>
              </a:rPr>
              <a:t>كاربر</a:t>
            </a:r>
            <a:endParaRPr lang="ar-SA" b="1" dirty="0">
              <a:latin typeface="B Titr" charset="0"/>
              <a:ea typeface="B Titr" charset="0"/>
              <a:cs typeface="B Titr" charset="0"/>
            </a:endParaRPr>
          </a:p>
          <a:p>
            <a:pPr algn="r" rtl="1">
              <a:buFont typeface="Wingdings" charset="2"/>
              <a:buChar char="ü"/>
            </a:pPr>
            <a:r>
              <a:rPr lang="ar-SA" b="1" dirty="0" err="1">
                <a:latin typeface="B Titr" charset="0"/>
                <a:ea typeface="B Titr" charset="0"/>
                <a:cs typeface="B Titr" charset="0"/>
              </a:rPr>
              <a:t>پياده</a:t>
            </a:r>
            <a:r>
              <a:rPr lang="ar-SA" b="1" dirty="0">
                <a:latin typeface="B Titr" charset="0"/>
                <a:ea typeface="B Titr" charset="0"/>
                <a:cs typeface="B Titr" charset="0"/>
              </a:rPr>
              <a:t> ‌</a:t>
            </a:r>
            <a:r>
              <a:rPr lang="ar-SA" b="1" dirty="0" err="1">
                <a:latin typeface="B Titr" charset="0"/>
                <a:ea typeface="B Titr" charset="0"/>
                <a:cs typeface="B Titr" charset="0"/>
              </a:rPr>
              <a:t>سازي</a:t>
            </a:r>
            <a:endParaRPr lang="ar-SA" b="1" dirty="0">
              <a:latin typeface="B Titr" charset="0"/>
              <a:ea typeface="B Titr" charset="0"/>
              <a:cs typeface="B Titr" charset="0"/>
            </a:endParaRPr>
          </a:p>
          <a:p>
            <a:pPr algn="r" rtl="1">
              <a:buFont typeface="Wingdings" charset="2"/>
              <a:buChar char="ü"/>
            </a:pPr>
            <a:r>
              <a:rPr lang="ar-SA" b="1" dirty="0" err="1">
                <a:latin typeface="B Titr" charset="0"/>
                <a:ea typeface="B Titr" charset="0"/>
                <a:cs typeface="B Titr" charset="0"/>
              </a:rPr>
              <a:t>آزمايش</a:t>
            </a:r>
            <a:endParaRPr lang="ar-SA" b="1" dirty="0">
              <a:latin typeface="B Titr" charset="0"/>
              <a:ea typeface="B Titr" charset="0"/>
              <a:cs typeface="B Titr" charset="0"/>
            </a:endParaRPr>
          </a:p>
          <a:p>
            <a:pPr algn="r" rtl="1">
              <a:buFont typeface="Wingdings" charset="2"/>
              <a:buChar char="ü"/>
            </a:pPr>
            <a:r>
              <a:rPr lang="ar-SA" b="1" dirty="0" err="1">
                <a:latin typeface="B Titr" charset="0"/>
                <a:ea typeface="B Titr" charset="0"/>
                <a:cs typeface="B Titr" charset="0"/>
              </a:rPr>
              <a:t>نگهداري</a:t>
            </a:r>
            <a:endParaRPr lang="ar-SA" b="1" dirty="0">
              <a:latin typeface="B Titr" charset="0"/>
              <a:ea typeface="B Titr" charset="0"/>
              <a:cs typeface="B Titr" charset="0"/>
            </a:endParaRPr>
          </a:p>
          <a:p>
            <a:pPr algn="r" rtl="1">
              <a:buFont typeface="Wingdings" charset="2"/>
              <a:buChar char="ü"/>
            </a:pPr>
            <a:r>
              <a:rPr lang="ar-SA" b="1" dirty="0">
                <a:latin typeface="B Titr" charset="0"/>
                <a:ea typeface="B Titr" charset="0"/>
                <a:cs typeface="B Titr" charset="0"/>
              </a:rPr>
              <a:t>مدل شيء</a:t>
            </a:r>
          </a:p>
        </p:txBody>
      </p:sp>
      <p:sp>
        <p:nvSpPr>
          <p:cNvPr id="4" name="Rectangle 3"/>
          <p:cNvSpPr/>
          <p:nvPr/>
        </p:nvSpPr>
        <p:spPr>
          <a:xfrm>
            <a:off x="-339047" y="1199486"/>
            <a:ext cx="5592566" cy="4562788"/>
          </a:xfrm>
          <a:prstGeom prst="rect">
            <a:avLst/>
          </a:prstGeom>
        </p:spPr>
        <p:txBody>
          <a:bodyPr wrap="square">
            <a:spAutoFit/>
          </a:bodyPr>
          <a:lstStyle/>
          <a:p>
            <a:pPr algn="r" rtl="1">
              <a:lnSpc>
                <a:spcPct val="150000"/>
              </a:lnSpc>
              <a:buFont typeface="Wingdings" charset="2"/>
              <a:buChar char="ü"/>
            </a:pPr>
            <a:r>
              <a:rPr lang="ar-SA" sz="2800" b="1" dirty="0">
                <a:latin typeface="B Titr" charset="0"/>
                <a:ea typeface="B Titr" charset="0"/>
                <a:cs typeface="B Titr" charset="0"/>
              </a:rPr>
              <a:t>زبان مدل ‌</a:t>
            </a:r>
            <a:r>
              <a:rPr lang="ar-SA" sz="2800" b="1" dirty="0" err="1">
                <a:latin typeface="B Titr" charset="0"/>
                <a:ea typeface="B Titr" charset="0"/>
                <a:cs typeface="B Titr" charset="0"/>
              </a:rPr>
              <a:t>سازي</a:t>
            </a:r>
            <a:r>
              <a:rPr lang="ar-SA" sz="2800" b="1" dirty="0">
                <a:latin typeface="B Titr" charset="0"/>
                <a:ea typeface="B Titr" charset="0"/>
                <a:cs typeface="B Titr" charset="0"/>
              </a:rPr>
              <a:t> </a:t>
            </a:r>
            <a:r>
              <a:rPr lang="ar-SA" sz="2800" b="1" dirty="0" err="1">
                <a:latin typeface="B Titr" charset="0"/>
                <a:ea typeface="B Titr" charset="0"/>
                <a:cs typeface="B Titr" charset="0"/>
              </a:rPr>
              <a:t>يكپارچه</a:t>
            </a:r>
            <a:endParaRPr lang="ar-SA" sz="2800" b="1" dirty="0">
              <a:latin typeface="B Titr" charset="0"/>
              <a:ea typeface="B Titr" charset="0"/>
              <a:cs typeface="B Titr" charset="0"/>
            </a:endParaRPr>
          </a:p>
          <a:p>
            <a:pPr algn="r" rtl="1">
              <a:lnSpc>
                <a:spcPct val="150000"/>
              </a:lnSpc>
              <a:buFont typeface="Wingdings" charset="2"/>
              <a:buChar char="ü"/>
            </a:pPr>
            <a:r>
              <a:rPr lang="ar-SA" sz="2800" b="1" dirty="0" err="1">
                <a:latin typeface="B Titr" charset="0"/>
                <a:ea typeface="B Titr" charset="0"/>
                <a:cs typeface="B Titr" charset="0"/>
              </a:rPr>
              <a:t>آزمایش</a:t>
            </a:r>
            <a:r>
              <a:rPr lang="ar-SA" sz="2800" b="1" dirty="0">
                <a:latin typeface="B Titr" charset="0"/>
                <a:ea typeface="B Titr" charset="0"/>
                <a:cs typeface="B Titr" charset="0"/>
              </a:rPr>
              <a:t> </a:t>
            </a:r>
            <a:r>
              <a:rPr lang="ar-SA" sz="2800" b="1" dirty="0" err="1">
                <a:latin typeface="B Titr" charset="0"/>
                <a:ea typeface="B Titr" charset="0"/>
                <a:cs typeface="B Titr" charset="0"/>
              </a:rPr>
              <a:t>شیءگرا</a:t>
            </a:r>
            <a:endParaRPr lang="ar-SA" sz="2800" b="1" dirty="0">
              <a:latin typeface="B Titr" charset="0"/>
              <a:ea typeface="B Titr" charset="0"/>
              <a:cs typeface="B Titr" charset="0"/>
            </a:endParaRPr>
          </a:p>
          <a:p>
            <a:pPr algn="r" rtl="1">
              <a:lnSpc>
                <a:spcPct val="150000"/>
              </a:lnSpc>
              <a:buFont typeface="Wingdings" charset="2"/>
              <a:buChar char="ü"/>
            </a:pPr>
            <a:r>
              <a:rPr lang="ar-SA" sz="2800" b="1" dirty="0">
                <a:latin typeface="B Titr" charset="0"/>
                <a:ea typeface="B Titr" charset="0"/>
                <a:cs typeface="B Titr" charset="0"/>
              </a:rPr>
              <a:t>توليد بر مبناي قطعه و معماري</a:t>
            </a:r>
          </a:p>
          <a:p>
            <a:pPr algn="r" rtl="1">
              <a:lnSpc>
                <a:spcPct val="150000"/>
              </a:lnSpc>
              <a:buFont typeface="Wingdings" charset="2"/>
              <a:buChar char="ü"/>
            </a:pPr>
            <a:r>
              <a:rPr lang="ar-SA" sz="2800" b="1" dirty="0" err="1">
                <a:latin typeface="B Titr" charset="0"/>
                <a:ea typeface="B Titr" charset="0"/>
                <a:cs typeface="B Titr" charset="0"/>
              </a:rPr>
              <a:t>سامانه</a:t>
            </a:r>
            <a:r>
              <a:rPr lang="ar-SA" sz="2800" b="1" dirty="0">
                <a:latin typeface="B Titr" charset="0"/>
                <a:ea typeface="B Titr" charset="0"/>
                <a:cs typeface="B Titr" charset="0"/>
              </a:rPr>
              <a:t>‌ </a:t>
            </a:r>
            <a:r>
              <a:rPr lang="ar-SA" sz="2800" b="1" dirty="0" err="1">
                <a:latin typeface="B Titr" charset="0"/>
                <a:ea typeface="B Titr" charset="0"/>
                <a:cs typeface="B Titr" charset="0"/>
              </a:rPr>
              <a:t>هاي</a:t>
            </a:r>
            <a:r>
              <a:rPr lang="ar-SA" sz="2800" b="1" dirty="0">
                <a:latin typeface="B Titr" charset="0"/>
                <a:ea typeface="B Titr" charset="0"/>
                <a:cs typeface="B Titr" charset="0"/>
              </a:rPr>
              <a:t> بي ‌</a:t>
            </a:r>
            <a:r>
              <a:rPr lang="ar-SA" sz="2800" b="1" dirty="0" err="1">
                <a:latin typeface="B Titr" charset="0"/>
                <a:ea typeface="B Titr" charset="0"/>
                <a:cs typeface="B Titr" charset="0"/>
              </a:rPr>
              <a:t>درنگ</a:t>
            </a:r>
            <a:endParaRPr lang="ar-SA" sz="2800" b="1" dirty="0">
              <a:latin typeface="B Titr" charset="0"/>
              <a:ea typeface="B Titr" charset="0"/>
              <a:cs typeface="B Titr" charset="0"/>
            </a:endParaRPr>
          </a:p>
          <a:p>
            <a:pPr algn="r" rtl="1">
              <a:lnSpc>
                <a:spcPct val="150000"/>
              </a:lnSpc>
              <a:buFont typeface="Wingdings" charset="2"/>
              <a:buChar char="ü"/>
            </a:pPr>
            <a:r>
              <a:rPr lang="ar-SA" sz="2800" b="1" dirty="0" err="1">
                <a:latin typeface="B Titr" charset="0"/>
                <a:ea typeface="B Titr" charset="0"/>
                <a:cs typeface="B Titr" charset="0"/>
              </a:rPr>
              <a:t>کاربردهای</a:t>
            </a:r>
            <a:r>
              <a:rPr lang="ar-SA" sz="2800" b="1" dirty="0">
                <a:latin typeface="B Titr" charset="0"/>
                <a:ea typeface="B Titr" charset="0"/>
                <a:cs typeface="B Titr" charset="0"/>
              </a:rPr>
              <a:t> </a:t>
            </a:r>
            <a:r>
              <a:rPr lang="ar-SA" sz="2800" b="1" dirty="0" err="1">
                <a:latin typeface="B Titr" charset="0"/>
                <a:ea typeface="B Titr" charset="0"/>
                <a:cs typeface="B Titr" charset="0"/>
              </a:rPr>
              <a:t>مبتنی</a:t>
            </a:r>
            <a:r>
              <a:rPr lang="ar-SA" sz="2800" b="1" dirty="0">
                <a:latin typeface="B Titr" charset="0"/>
                <a:ea typeface="B Titr" charset="0"/>
                <a:cs typeface="B Titr" charset="0"/>
              </a:rPr>
              <a:t> بر وب</a:t>
            </a:r>
          </a:p>
          <a:p>
            <a:pPr algn="r" rtl="1">
              <a:lnSpc>
                <a:spcPct val="150000"/>
              </a:lnSpc>
              <a:buFont typeface="Wingdings" charset="2"/>
              <a:buChar char="ü"/>
            </a:pPr>
            <a:r>
              <a:rPr lang="ar-SA" sz="2800" b="1" dirty="0" err="1">
                <a:latin typeface="B Titr" charset="0"/>
                <a:ea typeface="B Titr" charset="0"/>
                <a:cs typeface="B Titr" charset="0"/>
              </a:rPr>
              <a:t>پايان</a:t>
            </a:r>
            <a:r>
              <a:rPr lang="ar-SA" sz="2800" b="1" dirty="0">
                <a:latin typeface="B Titr" charset="0"/>
                <a:ea typeface="B Titr" charset="0"/>
                <a:cs typeface="B Titr" charset="0"/>
              </a:rPr>
              <a:t> ‌دهي</a:t>
            </a:r>
          </a:p>
          <a:p>
            <a:pPr algn="r" rtl="1">
              <a:lnSpc>
                <a:spcPct val="150000"/>
              </a:lnSpc>
              <a:buFont typeface="Wingdings" charset="2"/>
              <a:buChar char="ü"/>
            </a:pPr>
            <a:r>
              <a:rPr lang="ar-SA" sz="2800" b="1" dirty="0">
                <a:latin typeface="B Titr" charset="0"/>
                <a:ea typeface="B Titr" charset="0"/>
                <a:cs typeface="B Titr" charset="0"/>
              </a:rPr>
              <a:t>مهندس نرم ‌</a:t>
            </a:r>
            <a:r>
              <a:rPr lang="ar-SA" sz="2800" b="1" dirty="0" err="1">
                <a:latin typeface="B Titr" charset="0"/>
                <a:ea typeface="B Titr" charset="0"/>
                <a:cs typeface="B Titr" charset="0"/>
              </a:rPr>
              <a:t>افزار</a:t>
            </a:r>
            <a:r>
              <a:rPr lang="ar-SA" sz="2800" b="1" dirty="0">
                <a:latin typeface="B Titr" charset="0"/>
                <a:ea typeface="B Titr" charset="0"/>
                <a:cs typeface="B Titr" charset="0"/>
              </a:rPr>
              <a:t> كيست؟</a:t>
            </a:r>
          </a:p>
        </p:txBody>
      </p:sp>
    </p:spTree>
    <p:extLst>
      <p:ext uri="{BB962C8B-B14F-4D97-AF65-F5344CB8AC3E}">
        <p14:creationId xmlns:p14="http://schemas.microsoft.com/office/powerpoint/2010/main" val="1247106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چهار مفهوم بنیادی در شی گرا</a:t>
            </a:r>
            <a:endParaRPr lang="en-US" dirty="0">
              <a:cs typeface="B Titr" panose="00000700000000000000" pitchFamily="2" charset="-78"/>
            </a:endParaRPr>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انتزاع (</a:t>
            </a:r>
            <a:r>
              <a:rPr lang="en-US" dirty="0">
                <a:cs typeface="B Nazanin" panose="00000400000000000000" pitchFamily="2" charset="-78"/>
              </a:rPr>
              <a:t>Abstraction</a:t>
            </a:r>
            <a:r>
              <a:rPr lang="fa-IR" dirty="0">
                <a:cs typeface="B Nazanin" panose="00000400000000000000" pitchFamily="2" charset="-78"/>
              </a:rPr>
              <a:t>)</a:t>
            </a:r>
            <a:r>
              <a:rPr lang="en-US" dirty="0">
                <a:cs typeface="B Nazanin" panose="00000400000000000000" pitchFamily="2" charset="-78"/>
              </a:rPr>
              <a:t> </a:t>
            </a:r>
          </a:p>
          <a:p>
            <a:pPr algn="r" rtl="1"/>
            <a:r>
              <a:rPr lang="fa-IR" dirty="0">
                <a:cs typeface="B Nazanin" panose="00000400000000000000" pitchFamily="2" charset="-78"/>
              </a:rPr>
              <a:t>چندریختی (</a:t>
            </a:r>
            <a:r>
              <a:rPr lang="en-US" dirty="0">
                <a:cs typeface="B Nazanin" panose="00000400000000000000" pitchFamily="2" charset="-78"/>
              </a:rPr>
              <a:t>Polymorphism</a:t>
            </a:r>
            <a:r>
              <a:rPr lang="fa-IR" dirty="0">
                <a:cs typeface="B Nazanin" panose="00000400000000000000" pitchFamily="2" charset="-78"/>
              </a:rPr>
              <a:t>)</a:t>
            </a:r>
            <a:endParaRPr lang="en-US" dirty="0">
              <a:cs typeface="B Nazanin" panose="00000400000000000000" pitchFamily="2" charset="-78"/>
            </a:endParaRPr>
          </a:p>
          <a:p>
            <a:pPr algn="r" rtl="1"/>
            <a:r>
              <a:rPr lang="fa-IR" dirty="0">
                <a:cs typeface="B Nazanin" panose="00000400000000000000" pitchFamily="2" charset="-78"/>
              </a:rPr>
              <a:t>ارث بری (</a:t>
            </a:r>
            <a:r>
              <a:rPr lang="en-US" dirty="0">
                <a:cs typeface="B Nazanin" panose="00000400000000000000" pitchFamily="2" charset="-78"/>
              </a:rPr>
              <a:t>Inheritance</a:t>
            </a:r>
            <a:r>
              <a:rPr lang="fa-IR" dirty="0">
                <a:cs typeface="B Nazanin" panose="00000400000000000000" pitchFamily="2" charset="-78"/>
              </a:rPr>
              <a:t>)</a:t>
            </a:r>
            <a:endParaRPr lang="en-US" dirty="0">
              <a:cs typeface="B Nazanin" panose="00000400000000000000" pitchFamily="2" charset="-78"/>
            </a:endParaRPr>
          </a:p>
          <a:p>
            <a:pPr algn="r" rtl="1"/>
            <a:r>
              <a:rPr lang="fa-IR" dirty="0">
                <a:cs typeface="B Nazanin" panose="00000400000000000000" pitchFamily="2" charset="-78"/>
              </a:rPr>
              <a:t>کپسوله سازی (</a:t>
            </a:r>
            <a:r>
              <a:rPr lang="en-US" dirty="0">
                <a:cs typeface="B Nazanin" panose="00000400000000000000" pitchFamily="2" charset="-78"/>
              </a:rPr>
              <a:t>Encapsulation</a:t>
            </a:r>
            <a:r>
              <a:rPr lang="fa-IR" dirty="0">
                <a:cs typeface="B Nazanin" panose="00000400000000000000" pitchFamily="2" charset="-78"/>
              </a:rPr>
              <a:t>)</a:t>
            </a:r>
            <a:endParaRPr lang="en-US" dirty="0">
              <a:cs typeface="B Nazanin" panose="00000400000000000000" pitchFamily="2" charset="-78"/>
            </a:endParaRPr>
          </a:p>
          <a:p>
            <a:pPr algn="r" rtl="1"/>
            <a:endParaRPr lang="en-US" dirty="0">
              <a:cs typeface="B Nazanin" panose="00000400000000000000" pitchFamily="2" charset="-78"/>
            </a:endParaRPr>
          </a:p>
          <a:p>
            <a:pPr algn="l"/>
            <a:endParaRPr lang="en-US" dirty="0">
              <a:cs typeface="B Nazanin" panose="00000400000000000000" pitchFamily="2" charset="-78"/>
            </a:endParaRPr>
          </a:p>
          <a:p>
            <a:pPr lvl="2">
              <a:buFont typeface="Wingdings" panose="05000000000000000000" pitchFamily="2" charset="2"/>
              <a:buChar char="ü"/>
            </a:pPr>
            <a:r>
              <a:rPr lang="en-US" sz="4400" dirty="0">
                <a:latin typeface="Times New Roman" panose="02020603050405020304" pitchFamily="18" charset="0"/>
                <a:cs typeface="Times New Roman" panose="02020603050405020304" pitchFamily="18" charset="0"/>
              </a:rPr>
              <a:t>A PIE</a:t>
            </a:r>
          </a:p>
          <a:p>
            <a:pPr marL="0" indent="0" algn="r" rtl="1">
              <a:buNone/>
            </a:pPr>
            <a:endParaRPr lang="en-US" dirty="0">
              <a:cs typeface="B Nazanin" panose="00000400000000000000" pitchFamily="2" charset="-78"/>
            </a:endParaRPr>
          </a:p>
        </p:txBody>
      </p:sp>
      <p:pic>
        <p:nvPicPr>
          <p:cNvPr id="1026" name="Picture 2" descr="Image result for apple pi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17" y="1027906"/>
            <a:ext cx="5268362" cy="3505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683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انتزاع </a:t>
            </a:r>
            <a:r>
              <a:rPr lang="en-US" dirty="0">
                <a:cs typeface="B Titr" panose="00000700000000000000" pitchFamily="2" charset="-78"/>
              </a:rPr>
              <a:t>Abstraction</a:t>
            </a:r>
          </a:p>
        </p:txBody>
      </p:sp>
      <p:sp>
        <p:nvSpPr>
          <p:cNvPr id="3" name="Content Placeholder 2"/>
          <p:cNvSpPr>
            <a:spLocks noGrp="1"/>
          </p:cNvSpPr>
          <p:nvPr>
            <p:ph idx="1"/>
          </p:nvPr>
        </p:nvSpPr>
        <p:spPr/>
        <p:txBody>
          <a:bodyPr/>
          <a:lstStyle/>
          <a:p>
            <a:pPr marL="0" indent="0" algn="r" rtl="1">
              <a:buNone/>
            </a:pPr>
            <a:endParaRPr lang="en-US" dirty="0">
              <a:solidFill>
                <a:srgbClr val="001BA0"/>
              </a:solidFill>
              <a:hlinkClick r:id="rId2"/>
            </a:endParaRPr>
          </a:p>
          <a:p>
            <a:pPr marL="0" indent="0" algn="r" rtl="1">
              <a:buNone/>
            </a:pPr>
            <a:endParaRPr lang="en-US" dirty="0">
              <a:solidFill>
                <a:srgbClr val="001BA0"/>
              </a:solidFill>
              <a:hlinkClick r:id="rId2"/>
            </a:endParaRPr>
          </a:p>
          <a:p>
            <a:pPr marL="0" indent="0" algn="r" rtl="1">
              <a:buNone/>
            </a:pPr>
            <a:endParaRPr lang="en-US" dirty="0">
              <a:cs typeface="B Nazanin" panose="00000400000000000000" pitchFamily="2" charset="-78"/>
            </a:endParaRPr>
          </a:p>
        </p:txBody>
      </p:sp>
      <p:pic>
        <p:nvPicPr>
          <p:cNvPr id="2056" name="Picture 8" descr="Image result for tabl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02432"/>
            <a:ext cx="3785518" cy="375126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rtl="1"/>
            <a:r>
              <a:rPr lang="fa-IR" dirty="0">
                <a:cs typeface="B Nazanin" panose="00000400000000000000" pitchFamily="2" charset="-78"/>
              </a:rPr>
              <a:t>ایده اصلی مهم است نه جزییات.</a:t>
            </a:r>
          </a:p>
          <a:p>
            <a:pPr algn="r" rtl="1"/>
            <a:r>
              <a:rPr lang="fa-IR" dirty="0">
                <a:cs typeface="B Nazanin" panose="00000400000000000000" pitchFamily="2" charset="-78"/>
              </a:rPr>
              <a:t>بر روی ملزومات (ضروریات) تمرکز دارد.</a:t>
            </a:r>
          </a:p>
          <a:p>
            <a:pPr algn="r" rtl="1"/>
            <a:r>
              <a:rPr lang="fa-IR" dirty="0">
                <a:cs typeface="B Nazanin" panose="00000400000000000000" pitchFamily="2" charset="-78"/>
              </a:rPr>
              <a:t>پارامترهای غیر مرتبط را در نظر نمی گیرد.</a:t>
            </a:r>
          </a:p>
          <a:p>
            <a:pPr algn="r" rtl="1"/>
            <a:r>
              <a:rPr lang="fa-IR" dirty="0">
                <a:cs typeface="B Nazanin" panose="00000400000000000000" pitchFamily="2" charset="-78"/>
              </a:rPr>
              <a:t>داشتن یک ایده یا مفهوم که کاملا از یک نمونه خاص جدا شده باشد.</a:t>
            </a:r>
          </a:p>
          <a:p>
            <a:pPr algn="r" rtl="1"/>
            <a:r>
              <a:rPr lang="fa-IR" dirty="0">
                <a:cs typeface="B Nazanin" panose="00000400000000000000" pitchFamily="2" charset="-78"/>
              </a:rPr>
              <a:t>در شی گرایی این دقیقا همان استفاده از مفهوم کلاس هست.</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en-US" dirty="0">
              <a:cs typeface="B Nazanin" panose="00000400000000000000" pitchFamily="2" charset="-78"/>
            </a:endParaRPr>
          </a:p>
          <a:p>
            <a:pPr algn="r" rtl="1"/>
            <a:endParaRPr lang="en-US" dirty="0">
              <a:cs typeface="B Nazanin" panose="00000400000000000000" pitchFamily="2" charset="-78"/>
            </a:endParaRPr>
          </a:p>
          <a:p>
            <a:endParaRPr lang="en-US" dirty="0">
              <a:cs typeface="B Nazanin" panose="00000400000000000000" pitchFamily="2" charset="-78"/>
            </a:endParaRPr>
          </a:p>
          <a:p>
            <a:pPr marL="0" indent="0" algn="r" rtl="1">
              <a:buFont typeface="Arial"/>
              <a:buNone/>
            </a:pPr>
            <a:endParaRPr lang="en-US" dirty="0">
              <a:cs typeface="B Nazanin" panose="00000400000000000000" pitchFamily="2" charset="-78"/>
            </a:endParaRPr>
          </a:p>
        </p:txBody>
      </p:sp>
    </p:spTree>
    <p:extLst>
      <p:ext uri="{BB962C8B-B14F-4D97-AF65-F5344CB8AC3E}">
        <p14:creationId xmlns:p14="http://schemas.microsoft.com/office/powerpoint/2010/main" val="392718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انتزاع </a:t>
            </a:r>
            <a:r>
              <a:rPr lang="en-US" dirty="0">
                <a:cs typeface="B Titr" panose="00000700000000000000" pitchFamily="2" charset="-78"/>
              </a:rPr>
              <a:t>Abstraction</a:t>
            </a:r>
          </a:p>
        </p:txBody>
      </p:sp>
      <p:sp>
        <p:nvSpPr>
          <p:cNvPr id="3" name="Content Placeholder 2"/>
          <p:cNvSpPr>
            <a:spLocks noGrp="1"/>
          </p:cNvSpPr>
          <p:nvPr>
            <p:ph idx="1"/>
          </p:nvPr>
        </p:nvSpPr>
        <p:spPr/>
        <p:txBody>
          <a:bodyPr/>
          <a:lstStyle/>
          <a:p>
            <a:pPr marL="0" indent="0" algn="r" rtl="1">
              <a:buNone/>
            </a:pPr>
            <a:endParaRPr lang="en-US" dirty="0">
              <a:solidFill>
                <a:srgbClr val="001BA0"/>
              </a:solidFill>
              <a:hlinkClick r:id="rId2"/>
            </a:endParaRPr>
          </a:p>
          <a:p>
            <a:pPr marL="0" indent="0" algn="r" rtl="1">
              <a:buNone/>
            </a:pPr>
            <a:endParaRPr lang="en-US" dirty="0">
              <a:solidFill>
                <a:srgbClr val="001BA0"/>
              </a:solidFill>
              <a:hlinkClick r:id="rId2"/>
            </a:endParaRPr>
          </a:p>
          <a:p>
            <a:pPr marL="0" indent="0" algn="r" rtl="1">
              <a:buNone/>
            </a:pPr>
            <a:endParaRPr lang="en-US" dirty="0">
              <a:cs typeface="B Nazanin" panose="00000400000000000000" pitchFamily="2" charset="-78"/>
            </a:endParaRPr>
          </a:p>
        </p:txBody>
      </p:sp>
      <p:sp>
        <p:nvSpPr>
          <p:cNvPr id="8" name="Content Placeholder 2"/>
          <p:cNvSpPr txBox="1">
            <a:spLocks/>
          </p:cNvSpPr>
          <p:nvPr/>
        </p:nvSpPr>
        <p:spPr>
          <a:xfrm>
            <a:off x="4591456" y="1978025"/>
            <a:ext cx="691474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rtl="1"/>
            <a:r>
              <a:rPr lang="fa-IR" dirty="0">
                <a:cs typeface="B Nazanin" panose="00000400000000000000" pitchFamily="2" charset="-78"/>
              </a:rPr>
              <a:t>مکانیزم طراحی کلاسها براساس تعداد زیادی شی با مشابهت بالا صورت می گیرد که در طراحی کلاس مربوط به آنها، ویژگی ها و رفتار مشابه شان در نظر گرفته می شود.</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en-US" dirty="0">
              <a:cs typeface="B Nazanin" panose="00000400000000000000" pitchFamily="2" charset="-78"/>
            </a:endParaRPr>
          </a:p>
          <a:p>
            <a:pPr algn="r" rtl="1"/>
            <a:endParaRPr lang="en-US" dirty="0">
              <a:cs typeface="B Nazanin" panose="00000400000000000000" pitchFamily="2" charset="-78"/>
            </a:endParaRPr>
          </a:p>
          <a:p>
            <a:endParaRPr lang="en-US" dirty="0">
              <a:cs typeface="B Nazanin" panose="00000400000000000000" pitchFamily="2" charset="-78"/>
            </a:endParaRPr>
          </a:p>
          <a:p>
            <a:pPr marL="0" indent="0" algn="r" rtl="1">
              <a:buFont typeface="Arial"/>
              <a:buNone/>
            </a:pPr>
            <a:endParaRPr lang="en-US" dirty="0">
              <a:cs typeface="B Nazanin" panose="00000400000000000000" pitchFamily="2" charset="-78"/>
            </a:endParaRPr>
          </a:p>
        </p:txBody>
      </p:sp>
      <p:grpSp>
        <p:nvGrpSpPr>
          <p:cNvPr id="6" name="Group 5"/>
          <p:cNvGrpSpPr/>
          <p:nvPr/>
        </p:nvGrpSpPr>
        <p:grpSpPr>
          <a:xfrm>
            <a:off x="289932" y="4055869"/>
            <a:ext cx="1401336" cy="2522731"/>
            <a:chOff x="1070517" y="2286000"/>
            <a:chExt cx="2252546" cy="3311912"/>
          </a:xfrm>
        </p:grpSpPr>
        <p:sp>
          <p:nvSpPr>
            <p:cNvPr id="7" name="Rounded Rectangle 6"/>
            <p:cNvSpPr/>
            <p:nvPr/>
          </p:nvSpPr>
          <p:spPr>
            <a:xfrm>
              <a:off x="1070517" y="2286000"/>
              <a:ext cx="2252546" cy="75828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John Account</a:t>
              </a:r>
            </a:p>
          </p:txBody>
        </p:sp>
        <p:sp>
          <p:nvSpPr>
            <p:cNvPr id="9" name="Rounded Rectangle 8"/>
            <p:cNvSpPr/>
            <p:nvPr/>
          </p:nvSpPr>
          <p:spPr>
            <a:xfrm>
              <a:off x="1103971" y="3041845"/>
              <a:ext cx="2219092" cy="12179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A7652</a:t>
              </a:r>
            </a:p>
            <a:p>
              <a:pPr algn="ctr"/>
              <a:r>
                <a:rPr lang="en-US" sz="1400" dirty="0"/>
                <a:t>500$</a:t>
              </a:r>
            </a:p>
            <a:p>
              <a:pPr algn="ctr"/>
              <a:r>
                <a:rPr lang="en-US" sz="1400" dirty="0"/>
                <a:t>Checking </a:t>
              </a:r>
            </a:p>
          </p:txBody>
        </p:sp>
        <p:sp>
          <p:nvSpPr>
            <p:cNvPr id="10" name="Rounded Rectangle 9"/>
            <p:cNvSpPr/>
            <p:nvPr/>
          </p:nvSpPr>
          <p:spPr>
            <a:xfrm>
              <a:off x="1103971" y="4259766"/>
              <a:ext cx="2219092" cy="133814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Open()</a:t>
              </a:r>
            </a:p>
            <a:p>
              <a:pPr algn="ctr"/>
              <a:r>
                <a:rPr lang="en-US" sz="1400" dirty="0"/>
                <a:t>Close()</a:t>
              </a:r>
            </a:p>
            <a:p>
              <a:pPr algn="ctr"/>
              <a:r>
                <a:rPr lang="en-US" sz="1400" dirty="0"/>
                <a:t>Deposit()</a:t>
              </a:r>
            </a:p>
            <a:p>
              <a:pPr algn="ctr"/>
              <a:r>
                <a:rPr lang="en-US" sz="1400" dirty="0"/>
                <a:t>Withdraw()</a:t>
              </a:r>
            </a:p>
          </p:txBody>
        </p:sp>
      </p:grpSp>
      <p:grpSp>
        <p:nvGrpSpPr>
          <p:cNvPr id="11" name="Group 10"/>
          <p:cNvGrpSpPr/>
          <p:nvPr/>
        </p:nvGrpSpPr>
        <p:grpSpPr>
          <a:xfrm>
            <a:off x="2371124" y="4093969"/>
            <a:ext cx="1540476" cy="2484631"/>
            <a:chOff x="1070517" y="2286000"/>
            <a:chExt cx="2252546" cy="3311912"/>
          </a:xfrm>
        </p:grpSpPr>
        <p:sp>
          <p:nvSpPr>
            <p:cNvPr id="12" name="Rounded Rectangle 11"/>
            <p:cNvSpPr/>
            <p:nvPr/>
          </p:nvSpPr>
          <p:spPr>
            <a:xfrm>
              <a:off x="1070517" y="2286000"/>
              <a:ext cx="2252546" cy="75828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Marry Account</a:t>
              </a:r>
            </a:p>
          </p:txBody>
        </p:sp>
        <p:sp>
          <p:nvSpPr>
            <p:cNvPr id="13" name="Rounded Rectangle 12"/>
            <p:cNvSpPr/>
            <p:nvPr/>
          </p:nvSpPr>
          <p:spPr>
            <a:xfrm>
              <a:off x="1103971" y="3041845"/>
              <a:ext cx="2219092" cy="12179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A7658</a:t>
              </a:r>
            </a:p>
            <a:p>
              <a:pPr algn="ctr"/>
              <a:r>
                <a:rPr lang="en-US" sz="1400" dirty="0"/>
                <a:t>40$</a:t>
              </a:r>
            </a:p>
            <a:p>
              <a:pPr algn="ctr"/>
              <a:r>
                <a:rPr lang="en-US" sz="1400" dirty="0"/>
                <a:t>Saving</a:t>
              </a:r>
            </a:p>
          </p:txBody>
        </p:sp>
        <p:sp>
          <p:nvSpPr>
            <p:cNvPr id="14" name="Rounded Rectangle 13"/>
            <p:cNvSpPr/>
            <p:nvPr/>
          </p:nvSpPr>
          <p:spPr>
            <a:xfrm>
              <a:off x="1103971" y="4259766"/>
              <a:ext cx="2219092" cy="133814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Open()</a:t>
              </a:r>
            </a:p>
            <a:p>
              <a:pPr algn="ctr"/>
              <a:r>
                <a:rPr lang="en-US" sz="1400" dirty="0"/>
                <a:t>Close()</a:t>
              </a:r>
            </a:p>
            <a:p>
              <a:pPr algn="ctr"/>
              <a:r>
                <a:rPr lang="en-US" sz="1400" dirty="0"/>
                <a:t>Deposit()</a:t>
              </a:r>
            </a:p>
            <a:p>
              <a:pPr algn="ctr"/>
              <a:r>
                <a:rPr lang="en-US" sz="1400" dirty="0"/>
                <a:t>Withdraw()</a:t>
              </a:r>
            </a:p>
          </p:txBody>
        </p:sp>
      </p:grpSp>
      <p:grpSp>
        <p:nvGrpSpPr>
          <p:cNvPr id="15" name="Group 14"/>
          <p:cNvGrpSpPr/>
          <p:nvPr/>
        </p:nvGrpSpPr>
        <p:grpSpPr>
          <a:xfrm>
            <a:off x="900255" y="456620"/>
            <a:ext cx="2252546" cy="3311912"/>
            <a:chOff x="1070517" y="2286000"/>
            <a:chExt cx="2252546" cy="3311912"/>
          </a:xfrm>
        </p:grpSpPr>
        <p:sp>
          <p:nvSpPr>
            <p:cNvPr id="16" name="Rounded Rectangle 15"/>
            <p:cNvSpPr/>
            <p:nvPr/>
          </p:nvSpPr>
          <p:spPr>
            <a:xfrm>
              <a:off x="1070517" y="2286000"/>
              <a:ext cx="2252546" cy="75828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Bank Account</a:t>
              </a:r>
            </a:p>
          </p:txBody>
        </p:sp>
        <p:sp>
          <p:nvSpPr>
            <p:cNvPr id="17" name="Rounded Rectangle 16"/>
            <p:cNvSpPr/>
            <p:nvPr/>
          </p:nvSpPr>
          <p:spPr>
            <a:xfrm>
              <a:off x="1103971" y="3041845"/>
              <a:ext cx="2219092" cy="12179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Account Number</a:t>
              </a:r>
            </a:p>
            <a:p>
              <a:pPr algn="ctr"/>
              <a:r>
                <a:rPr lang="en-US" dirty="0"/>
                <a:t>Balance</a:t>
              </a:r>
            </a:p>
            <a:p>
              <a:pPr algn="ctr"/>
              <a:r>
                <a:rPr lang="en-US" dirty="0"/>
                <a:t>Account Type</a:t>
              </a:r>
            </a:p>
          </p:txBody>
        </p:sp>
        <p:sp>
          <p:nvSpPr>
            <p:cNvPr id="18" name="Rounded Rectangle 17"/>
            <p:cNvSpPr/>
            <p:nvPr/>
          </p:nvSpPr>
          <p:spPr>
            <a:xfrm>
              <a:off x="1103971" y="4259766"/>
              <a:ext cx="2219092" cy="133814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Open()</a:t>
              </a:r>
            </a:p>
            <a:p>
              <a:pPr algn="ctr"/>
              <a:r>
                <a:rPr lang="en-US" dirty="0"/>
                <a:t>Close()</a:t>
              </a:r>
            </a:p>
            <a:p>
              <a:pPr algn="ctr"/>
              <a:r>
                <a:rPr lang="en-US" dirty="0"/>
                <a:t>Deposit()</a:t>
              </a:r>
            </a:p>
            <a:p>
              <a:pPr algn="ctr"/>
              <a:r>
                <a:rPr lang="en-US" dirty="0"/>
                <a:t>Withdraw()</a:t>
              </a:r>
            </a:p>
          </p:txBody>
        </p:sp>
      </p:grpSp>
    </p:spTree>
    <p:extLst>
      <p:ext uri="{BB962C8B-B14F-4D97-AF65-F5344CB8AC3E}">
        <p14:creationId xmlns:p14="http://schemas.microsoft.com/office/powerpoint/2010/main" val="98803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کپسوله سازی </a:t>
            </a:r>
            <a:r>
              <a:rPr lang="en-US" dirty="0">
                <a:cs typeface="B Titr" panose="00000700000000000000" pitchFamily="2" charset="-78"/>
              </a:rPr>
              <a:t>Encapsulation</a:t>
            </a:r>
          </a:p>
        </p:txBody>
      </p:sp>
      <p:sp>
        <p:nvSpPr>
          <p:cNvPr id="3" name="Content Placeholder 2"/>
          <p:cNvSpPr>
            <a:spLocks noGrp="1"/>
          </p:cNvSpPr>
          <p:nvPr>
            <p:ph idx="1"/>
          </p:nvPr>
        </p:nvSpPr>
        <p:spPr/>
        <p:txBody>
          <a:bodyPr/>
          <a:lstStyle/>
          <a:p>
            <a:pPr algn="r" rtl="1"/>
            <a:endParaRPr lang="en-US" dirty="0">
              <a:solidFill>
                <a:srgbClr val="001BA0"/>
              </a:solidFill>
              <a:hlinkClick r:id="rId2"/>
            </a:endParaRPr>
          </a:p>
          <a:p>
            <a:pPr algn="r" rtl="1"/>
            <a:endParaRPr lang="en-US" dirty="0">
              <a:solidFill>
                <a:srgbClr val="001BA0"/>
              </a:solidFill>
              <a:hlinkClick r:id="rId3"/>
            </a:endParaRPr>
          </a:p>
          <a:p>
            <a:pPr algn="r" rtl="1"/>
            <a:endParaRPr lang="en-US" dirty="0">
              <a:cs typeface="B Nazanin" panose="00000400000000000000" pitchFamily="2" charset="-78"/>
            </a:endParaRPr>
          </a:p>
        </p:txBody>
      </p:sp>
      <p:pic>
        <p:nvPicPr>
          <p:cNvPr id="3076" name="Picture 4" descr="Image result for medical capsule">
            <a:hlinkClick r:id="rId4"/>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4159"/>
          <a:stretch/>
        </p:blipFill>
        <p:spPr bwMode="auto">
          <a:xfrm rot="19832627">
            <a:off x="-129790" y="44421"/>
            <a:ext cx="3677279" cy="229823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rtl="1"/>
            <a:r>
              <a:rPr lang="fa-IR" dirty="0">
                <a:cs typeface="B Nazanin" panose="00000400000000000000" pitchFamily="2" charset="-78"/>
              </a:rPr>
              <a:t>مکانیزمی برای پنهان کردن داده ها (متغیرها) و متدها (توابع) به صورت واحد می باشد.</a:t>
            </a:r>
          </a:p>
          <a:p>
            <a:pPr algn="r" rtl="1"/>
            <a:r>
              <a:rPr lang="fa-IR" dirty="0">
                <a:cs typeface="B Nazanin" panose="00000400000000000000" pitchFamily="2" charset="-78"/>
              </a:rPr>
              <a:t>بسته بندی داده ها و رفتارها در یونیت های یکسان.</a:t>
            </a:r>
          </a:p>
          <a:p>
            <a:pPr algn="r" rtl="1"/>
            <a:r>
              <a:rPr lang="fa-IR" dirty="0">
                <a:cs typeface="B Nazanin" panose="00000400000000000000" pitchFamily="2" charset="-78"/>
              </a:rPr>
              <a:t>یکی از اهداف اصلی کپسوله سازی، محدود کردن دسترسی به آن کلاس و اشیا برگرفته از آن کلاس هست.</a:t>
            </a:r>
          </a:p>
          <a:p>
            <a:pPr algn="r" rtl="1"/>
            <a:r>
              <a:rPr lang="fa-IR" dirty="0">
                <a:cs typeface="B Nazanin" panose="00000400000000000000" pitchFamily="2" charset="-78"/>
              </a:rPr>
              <a:t>پنهان سازی داده ها از مزایای این مکانیزم هست. </a:t>
            </a:r>
            <a:endParaRPr lang="en-US" dirty="0">
              <a:cs typeface="B Nazanin" panose="00000400000000000000" pitchFamily="2" charset="-78"/>
            </a:endParaRPr>
          </a:p>
          <a:p>
            <a:pPr algn="r" rtl="1"/>
            <a:r>
              <a:rPr lang="fa-IR" dirty="0">
                <a:cs typeface="B Nazanin" panose="00000400000000000000" pitchFamily="2" charset="-78"/>
              </a:rPr>
              <a:t>اصل بر این است که یک شی نباید هیچ چیزی از خودش را که برای دیگر قسمتها یا دیگر اشیای برنامه مورد نیاز نیستند را فاش نماید.</a:t>
            </a:r>
          </a:p>
          <a:p>
            <a:pPr algn="r" rtl="1"/>
            <a:endParaRPr lang="fa-IR" dirty="0">
              <a:cs typeface="B Nazanin" panose="00000400000000000000" pitchFamily="2" charset="-78"/>
            </a:endParaRPr>
          </a:p>
          <a:p>
            <a:pPr marL="0" indent="0" algn="r" rtl="1">
              <a:buFont typeface="Arial"/>
              <a:buNone/>
            </a:pPr>
            <a:endParaRPr lang="en-US" dirty="0">
              <a:cs typeface="B Nazanin" panose="00000400000000000000" pitchFamily="2" charset="-78"/>
            </a:endParaRPr>
          </a:p>
        </p:txBody>
      </p:sp>
    </p:spTree>
    <p:extLst>
      <p:ext uri="{BB962C8B-B14F-4D97-AF65-F5344CB8AC3E}">
        <p14:creationId xmlns:p14="http://schemas.microsoft.com/office/powerpoint/2010/main" val="4206738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کپسوله سازی </a:t>
            </a:r>
            <a:r>
              <a:rPr lang="en-US" dirty="0">
                <a:cs typeface="B Titr" panose="00000700000000000000" pitchFamily="2" charset="-78"/>
              </a:rPr>
              <a:t>Encapsulation</a:t>
            </a:r>
          </a:p>
        </p:txBody>
      </p:sp>
      <p:sp>
        <p:nvSpPr>
          <p:cNvPr id="3" name="Content Placeholder 2"/>
          <p:cNvSpPr>
            <a:spLocks noGrp="1"/>
          </p:cNvSpPr>
          <p:nvPr>
            <p:ph idx="1"/>
          </p:nvPr>
        </p:nvSpPr>
        <p:spPr/>
        <p:txBody>
          <a:bodyPr/>
          <a:lstStyle/>
          <a:p>
            <a:pPr algn="r" rtl="1"/>
            <a:endParaRPr lang="en-US" dirty="0">
              <a:solidFill>
                <a:srgbClr val="001BA0"/>
              </a:solidFill>
              <a:hlinkClick r:id="rId2"/>
            </a:endParaRPr>
          </a:p>
          <a:p>
            <a:pPr algn="r" rtl="1"/>
            <a:endParaRPr lang="en-US" dirty="0">
              <a:solidFill>
                <a:srgbClr val="001BA0"/>
              </a:solidFill>
              <a:hlinkClick r:id="rId3"/>
            </a:endParaRPr>
          </a:p>
          <a:p>
            <a:pPr algn="r" rtl="1"/>
            <a:endParaRPr lang="en-US" dirty="0">
              <a:cs typeface="B Nazanin" panose="00000400000000000000" pitchFamily="2" charset="-78"/>
            </a:endParaRPr>
          </a:p>
        </p:txBody>
      </p:sp>
      <p:sp>
        <p:nvSpPr>
          <p:cNvPr id="7"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rtl="1"/>
            <a:r>
              <a:rPr lang="fa-IR" dirty="0">
                <a:cs typeface="B Nazanin" panose="00000400000000000000" pitchFamily="2" charset="-78"/>
              </a:rPr>
              <a:t>دسترسی ها همه کنترل شده خواهد بود. </a:t>
            </a:r>
          </a:p>
          <a:p>
            <a:pPr algn="r" rtl="1"/>
            <a:r>
              <a:rPr lang="fa-IR" dirty="0">
                <a:cs typeface="B Nazanin" panose="00000400000000000000" pitchFamily="2" charset="-78"/>
              </a:rPr>
              <a:t>بطور مثال به متغیر </a:t>
            </a:r>
            <a:r>
              <a:rPr lang="en-US" dirty="0">
                <a:cs typeface="B Nazanin" panose="00000400000000000000" pitchFamily="2" charset="-78"/>
              </a:rPr>
              <a:t>balance</a:t>
            </a:r>
            <a:r>
              <a:rPr lang="fa-IR" dirty="0">
                <a:cs typeface="B Nazanin" panose="00000400000000000000" pitchFamily="2" charset="-78"/>
              </a:rPr>
              <a:t> هیچگونه دسترسی بیرونی وجود ندارد،</a:t>
            </a:r>
          </a:p>
          <a:p>
            <a:pPr marL="0" indent="0" algn="r" rtl="1">
              <a:buNone/>
            </a:pPr>
            <a:r>
              <a:rPr lang="fa-IR" dirty="0">
                <a:cs typeface="B Nazanin" panose="00000400000000000000" pitchFamily="2" charset="-78"/>
              </a:rPr>
              <a:t>مگر اینکه با استفاده از توابع تعریف شده امکان پذیر باشد.</a:t>
            </a:r>
          </a:p>
          <a:p>
            <a:pPr algn="r" rtl="1"/>
            <a:r>
              <a:rPr lang="fa-IR" dirty="0">
                <a:cs typeface="B Nazanin" panose="00000400000000000000" pitchFamily="2" charset="-78"/>
              </a:rPr>
              <a:t>مفهوم جعبه سیاه مصداق این مفهوم است. </a:t>
            </a:r>
          </a:p>
          <a:p>
            <a:pPr algn="r" rtl="1"/>
            <a:endParaRPr lang="fa-IR" dirty="0">
              <a:cs typeface="B Nazanin" panose="00000400000000000000" pitchFamily="2" charset="-78"/>
            </a:endParaRPr>
          </a:p>
          <a:p>
            <a:pPr algn="r" rtl="1"/>
            <a:endParaRPr lang="en-US" dirty="0">
              <a:solidFill>
                <a:srgbClr val="001BA0"/>
              </a:solidFill>
              <a:hlinkClick r:id="rId4"/>
            </a:endParaRPr>
          </a:p>
          <a:p>
            <a:pPr algn="r" rtl="1"/>
            <a:endParaRPr lang="en-US" dirty="0">
              <a:solidFill>
                <a:srgbClr val="001BA0"/>
              </a:solidFill>
              <a:hlinkClick r:id="rId4"/>
            </a:endParaRPr>
          </a:p>
          <a:p>
            <a:pPr algn="r" rtl="1"/>
            <a:endParaRPr lang="en-US" dirty="0">
              <a:solidFill>
                <a:srgbClr val="001BA0"/>
              </a:solidFill>
              <a:hlinkClick r:id="rId5"/>
            </a:endParaRPr>
          </a:p>
          <a:p>
            <a:pPr algn="r" rtl="1"/>
            <a:endParaRPr lang="fa-IR" dirty="0">
              <a:cs typeface="B Nazanin" panose="00000400000000000000" pitchFamily="2" charset="-78"/>
            </a:endParaRPr>
          </a:p>
          <a:p>
            <a:pPr marL="0" indent="0" algn="r" rtl="1">
              <a:buFont typeface="Arial"/>
              <a:buNone/>
            </a:pPr>
            <a:endParaRPr lang="en-US" dirty="0">
              <a:cs typeface="B Nazanin" panose="00000400000000000000" pitchFamily="2" charset="-78"/>
            </a:endParaRPr>
          </a:p>
        </p:txBody>
      </p:sp>
      <p:grpSp>
        <p:nvGrpSpPr>
          <p:cNvPr id="6" name="Group 5"/>
          <p:cNvGrpSpPr/>
          <p:nvPr/>
        </p:nvGrpSpPr>
        <p:grpSpPr>
          <a:xfrm>
            <a:off x="1103455" y="2628320"/>
            <a:ext cx="2252546" cy="3311912"/>
            <a:chOff x="1070517" y="2286000"/>
            <a:chExt cx="2252546" cy="3311912"/>
          </a:xfrm>
        </p:grpSpPr>
        <p:sp>
          <p:nvSpPr>
            <p:cNvPr id="8" name="Rounded Rectangle 7"/>
            <p:cNvSpPr/>
            <p:nvPr/>
          </p:nvSpPr>
          <p:spPr>
            <a:xfrm>
              <a:off x="1070517" y="2286000"/>
              <a:ext cx="2252546" cy="75828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Bank Account</a:t>
              </a:r>
            </a:p>
          </p:txBody>
        </p:sp>
        <p:sp>
          <p:nvSpPr>
            <p:cNvPr id="9" name="Rounded Rectangle 8"/>
            <p:cNvSpPr/>
            <p:nvPr/>
          </p:nvSpPr>
          <p:spPr>
            <a:xfrm>
              <a:off x="1103971" y="3041845"/>
              <a:ext cx="2219092" cy="12179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Account Number</a:t>
              </a:r>
            </a:p>
            <a:p>
              <a:pPr algn="ctr"/>
              <a:r>
                <a:rPr lang="en-US" dirty="0"/>
                <a:t>Account Type</a:t>
              </a:r>
            </a:p>
            <a:p>
              <a:pPr algn="ctr"/>
              <a:r>
                <a:rPr lang="en-US" dirty="0"/>
                <a:t>Private: Balance</a:t>
              </a:r>
            </a:p>
          </p:txBody>
        </p:sp>
        <p:sp>
          <p:nvSpPr>
            <p:cNvPr id="10" name="Rounded Rectangle 9"/>
            <p:cNvSpPr/>
            <p:nvPr/>
          </p:nvSpPr>
          <p:spPr>
            <a:xfrm>
              <a:off x="1103971" y="4259766"/>
              <a:ext cx="2219092" cy="133814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Open()</a:t>
              </a:r>
            </a:p>
            <a:p>
              <a:pPr algn="ctr"/>
              <a:r>
                <a:rPr lang="en-US" dirty="0"/>
                <a:t>Close()</a:t>
              </a:r>
            </a:p>
            <a:p>
              <a:pPr algn="ctr"/>
              <a:r>
                <a:rPr lang="en-US" dirty="0"/>
                <a:t>Deposit()</a:t>
              </a:r>
            </a:p>
            <a:p>
              <a:pPr algn="ctr"/>
              <a:r>
                <a:rPr lang="en-US" dirty="0"/>
                <a:t>Withdraw()</a:t>
              </a:r>
            </a:p>
          </p:txBody>
        </p:sp>
      </p:grpSp>
      <p:pic>
        <p:nvPicPr>
          <p:cNvPr id="5124" name="Picture 4" descr="Image result for black box">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7400" y="4967287"/>
            <a:ext cx="4100500" cy="173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16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کپسوله سازی </a:t>
            </a:r>
            <a:r>
              <a:rPr lang="en-US" dirty="0">
                <a:cs typeface="B Titr" panose="00000700000000000000" pitchFamily="2" charset="-78"/>
              </a:rPr>
              <a:t>Encapsulation</a:t>
            </a:r>
            <a:br>
              <a:rPr lang="en-US" dirty="0">
                <a:solidFill>
                  <a:srgbClr val="001BA0"/>
                </a:solidFill>
              </a:rPr>
            </a:br>
            <a:endParaRPr lang="en-US" dirty="0">
              <a:cs typeface="B Titr" panose="00000700000000000000" pitchFamily="2" charset="-78"/>
            </a:endParaRPr>
          </a:p>
        </p:txBody>
      </p:sp>
      <p:sp>
        <p:nvSpPr>
          <p:cNvPr id="3" name="Content Placeholder 2"/>
          <p:cNvSpPr>
            <a:spLocks noGrp="1"/>
          </p:cNvSpPr>
          <p:nvPr>
            <p:ph idx="1"/>
          </p:nvPr>
        </p:nvSpPr>
        <p:spPr/>
        <p:txBody>
          <a:bodyPr/>
          <a:lstStyle/>
          <a:p>
            <a:pPr algn="r" rtl="1"/>
            <a:endParaRPr lang="en-US" dirty="0">
              <a:solidFill>
                <a:srgbClr val="001BA0"/>
              </a:solidFill>
              <a:hlinkClick r:id="rId2"/>
            </a:endParaRPr>
          </a:p>
          <a:p>
            <a:pPr algn="r" rtl="1"/>
            <a:endParaRPr lang="en-US" dirty="0">
              <a:solidFill>
                <a:srgbClr val="001BA0"/>
              </a:solidFill>
              <a:hlinkClick r:id="rId3"/>
            </a:endParaRPr>
          </a:p>
          <a:p>
            <a:pPr algn="r" rtl="1"/>
            <a:endParaRPr lang="en-US" dirty="0">
              <a:cs typeface="B Nazanin" panose="00000400000000000000" pitchFamily="2" charset="-78"/>
            </a:endParaRPr>
          </a:p>
        </p:txBody>
      </p:sp>
      <p:pic>
        <p:nvPicPr>
          <p:cNvPr id="6146" name="Picture 2" descr="Image result for black box">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99" y="2717800"/>
            <a:ext cx="4729003" cy="3187700"/>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Image result for telephone">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1900" y="4260546"/>
            <a:ext cx="2692400" cy="2051353"/>
          </a:xfrm>
          <a:prstGeom prst="rect">
            <a:avLst/>
          </a:prstGeom>
          <a:noFill/>
          <a:extLst>
            <a:ext uri="{909E8E84-426E-40DD-AFC4-6F175D3DCCD1}">
              <a14:hiddenFill xmlns:a14="http://schemas.microsoft.com/office/drawing/2010/main">
                <a:solidFill>
                  <a:srgbClr val="FFFFFF"/>
                </a:solidFill>
              </a14:hiddenFill>
            </a:ext>
          </a:extLst>
        </p:spPr>
      </p:pic>
      <p:sp>
        <p:nvSpPr>
          <p:cNvPr id="19" name="Content Placeholder 2"/>
          <p:cNvSpPr txBox="1">
            <a:spLocks/>
          </p:cNvSpPr>
          <p:nvPr/>
        </p:nvSpPr>
        <p:spPr>
          <a:xfrm>
            <a:off x="838200" y="14192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rtl="1"/>
            <a:r>
              <a:rPr lang="fa-IR" dirty="0">
                <a:cs typeface="B Nazanin" panose="00000400000000000000" pitchFamily="2" charset="-78"/>
              </a:rPr>
              <a:t>من دارم این کلاسها را می نویسم چرا باید یکسری دسترسی ها رو برای خودم پنهان کنم؟</a:t>
            </a:r>
          </a:p>
          <a:p>
            <a:pPr lvl="1" algn="r" rtl="1"/>
            <a:r>
              <a:rPr lang="fa-IR" dirty="0">
                <a:cs typeface="B Nazanin" panose="00000400000000000000" pitchFamily="2" charset="-78"/>
              </a:rPr>
              <a:t>بحث امنیت نیست بحث اصلی کاهش وابستگی ها میان قسمتهای مختلف برنامه است.</a:t>
            </a:r>
          </a:p>
          <a:p>
            <a:pPr algn="r" rtl="1"/>
            <a:r>
              <a:rPr lang="fa-IR" dirty="0">
                <a:cs typeface="B Nazanin" panose="00000400000000000000" pitchFamily="2" charset="-78"/>
              </a:rPr>
              <a:t>اگر یک قسمتی تغییر کرد لازم نباشد خیلی قسمتهای دیگر به تبعیت از آن تغییر نمایند.</a:t>
            </a:r>
          </a:p>
          <a:p>
            <a:pPr algn="r" rtl="1"/>
            <a:r>
              <a:rPr lang="fa-IR" dirty="0">
                <a:cs typeface="B Nazanin" panose="00000400000000000000" pitchFamily="2" charset="-78"/>
              </a:rPr>
              <a:t>سوال دیگر این است که تا چه حد باید پنهان کنیم؟</a:t>
            </a:r>
          </a:p>
          <a:p>
            <a:pPr lvl="1" algn="r" rtl="1"/>
            <a:r>
              <a:rPr lang="fa-IR" dirty="0">
                <a:cs typeface="B Nazanin" panose="00000400000000000000" pitchFamily="2" charset="-78"/>
              </a:rPr>
              <a:t>تا آنجاییکه امکانش رو داریم.</a:t>
            </a:r>
          </a:p>
          <a:p>
            <a:pPr algn="r" rtl="1"/>
            <a:endParaRPr lang="fa-IR" dirty="0">
              <a:cs typeface="B Nazanin" panose="00000400000000000000" pitchFamily="2" charset="-78"/>
            </a:endParaRPr>
          </a:p>
          <a:p>
            <a:pPr algn="r" rtl="1"/>
            <a:endParaRPr lang="en-US" dirty="0">
              <a:solidFill>
                <a:srgbClr val="001BA0"/>
              </a:solidFill>
              <a:hlinkClick r:id="rId8"/>
            </a:endParaRPr>
          </a:p>
          <a:p>
            <a:pPr algn="r" rtl="1"/>
            <a:endParaRPr lang="en-US" dirty="0">
              <a:solidFill>
                <a:srgbClr val="001BA0"/>
              </a:solidFill>
              <a:hlinkClick r:id="rId9"/>
            </a:endParaRPr>
          </a:p>
          <a:p>
            <a:pPr algn="r" rtl="1"/>
            <a:endParaRPr lang="en-US" dirty="0">
              <a:solidFill>
                <a:srgbClr val="001BA0"/>
              </a:solidFill>
              <a:hlinkClick r:id="rId9"/>
            </a:endParaRPr>
          </a:p>
          <a:p>
            <a:pPr algn="r" rtl="1"/>
            <a:endParaRPr lang="en-US" dirty="0">
              <a:solidFill>
                <a:srgbClr val="001BA0"/>
              </a:solidFill>
              <a:hlinkClick r:id="rId10"/>
            </a:endParaRPr>
          </a:p>
          <a:p>
            <a:pPr algn="r" rtl="1"/>
            <a:endParaRPr lang="en-US" dirty="0">
              <a:solidFill>
                <a:srgbClr val="001BA0"/>
              </a:solidFill>
              <a:hlinkClick r:id="rId11"/>
            </a:endParaRPr>
          </a:p>
          <a:p>
            <a:pPr algn="r" rtl="1"/>
            <a:endParaRPr lang="fa-IR" dirty="0">
              <a:cs typeface="B Nazanin" panose="00000400000000000000" pitchFamily="2" charset="-78"/>
            </a:endParaRPr>
          </a:p>
          <a:p>
            <a:pPr marL="0" indent="0" algn="r" rtl="1">
              <a:buFont typeface="Arial"/>
              <a:buNone/>
            </a:pPr>
            <a:endParaRPr lang="en-US" dirty="0">
              <a:cs typeface="B Nazanin" panose="00000400000000000000" pitchFamily="2" charset="-78"/>
            </a:endParaRPr>
          </a:p>
        </p:txBody>
      </p:sp>
    </p:spTree>
    <p:extLst>
      <p:ext uri="{BB962C8B-B14F-4D97-AF65-F5344CB8AC3E}">
        <p14:creationId xmlns:p14="http://schemas.microsoft.com/office/powerpoint/2010/main" val="279280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cs typeface="B Titr" panose="00000700000000000000" pitchFamily="2" charset="-78"/>
              </a:rPr>
              <a:t>شرح درس</a:t>
            </a:r>
            <a:endParaRPr lang="en-US" dirty="0">
              <a:cs typeface="B Titr" panose="00000700000000000000" pitchFamily="2" charset="-78"/>
            </a:endParaRPr>
          </a:p>
        </p:txBody>
      </p:sp>
      <p:sp>
        <p:nvSpPr>
          <p:cNvPr id="3" name="Content Placeholder 2"/>
          <p:cNvSpPr>
            <a:spLocks noGrp="1"/>
          </p:cNvSpPr>
          <p:nvPr>
            <p:ph idx="1"/>
          </p:nvPr>
        </p:nvSpPr>
        <p:spPr>
          <a:xfrm>
            <a:off x="838200" y="1451610"/>
            <a:ext cx="10515600" cy="5097780"/>
          </a:xfrm>
          <a:ln w="57150"/>
        </p:spPr>
        <p:style>
          <a:lnRef idx="2">
            <a:schemeClr val="accent6"/>
          </a:lnRef>
          <a:fillRef idx="1">
            <a:schemeClr val="lt1"/>
          </a:fillRef>
          <a:effectRef idx="0">
            <a:schemeClr val="accent6"/>
          </a:effectRef>
          <a:fontRef idx="minor">
            <a:schemeClr val="dk1"/>
          </a:fontRef>
        </p:style>
        <p:txBody>
          <a:bodyPr>
            <a:normAutofit fontScale="92500" lnSpcReduction="10000"/>
          </a:bodyPr>
          <a:lstStyle/>
          <a:p>
            <a:pPr algn="just" rtl="1"/>
            <a:r>
              <a:rPr lang="fa-IR" dirty="0">
                <a:cs typeface="B Nazanin" panose="00000400000000000000" pitchFamily="2" charset="-78"/>
              </a:rPr>
              <a:t>تفاوت زیادی بین نوشتن یک مجموعه کد و طراحی، درک و خلق یک برنامه کاربردی خیلی پیچیده وجود دارد.</a:t>
            </a:r>
          </a:p>
          <a:p>
            <a:pPr algn="just" rtl="1"/>
            <a:r>
              <a:rPr lang="fa-IR" dirty="0">
                <a:cs typeface="B Nazanin" panose="00000400000000000000" pitchFamily="2" charset="-78"/>
              </a:rPr>
              <a:t>خیلی سخته که بفهمیم از کجا باید شروع کنیم و راه رسیدن به چنین طراحی را پیدا کنیم.</a:t>
            </a:r>
          </a:p>
          <a:p>
            <a:pPr algn="just" rtl="1"/>
            <a:r>
              <a:rPr lang="fa-IR" dirty="0">
                <a:cs typeface="B Nazanin" panose="00000400000000000000" pitchFamily="2" charset="-78"/>
              </a:rPr>
              <a:t>اینجاست که طراحی شی گرا می تواند به کمک ما بیاید.</a:t>
            </a:r>
          </a:p>
          <a:p>
            <a:pPr algn="just" rtl="1"/>
            <a:r>
              <a:rPr lang="fa-IR" b="1" u="sng" dirty="0">
                <a:cs typeface="B Nazanin" panose="00000400000000000000" pitchFamily="2" charset="-78"/>
              </a:rPr>
              <a:t>در این درس به دنبال آشنایی با</a:t>
            </a:r>
          </a:p>
          <a:p>
            <a:pPr lvl="1" algn="just" rtl="1"/>
            <a:r>
              <a:rPr lang="fa-IR" b="1" u="sng" dirty="0">
                <a:cs typeface="B Nazanin" panose="00000400000000000000" pitchFamily="2" charset="-78"/>
              </a:rPr>
              <a:t> مفاهیم شی گرا </a:t>
            </a:r>
          </a:p>
          <a:p>
            <a:pPr lvl="1" algn="just" rtl="1"/>
            <a:r>
              <a:rPr lang="fa-IR" b="1" u="sng" dirty="0">
                <a:cs typeface="B Nazanin" panose="00000400000000000000" pitchFamily="2" charset="-78"/>
              </a:rPr>
              <a:t>فراینده های لازم برای طراحی و تولید یک برنامه کاربردی </a:t>
            </a:r>
          </a:p>
          <a:p>
            <a:pPr lvl="1" algn="just" rtl="1"/>
            <a:r>
              <a:rPr lang="fa-IR" b="1" u="sng" dirty="0">
                <a:cs typeface="B Nazanin" panose="00000400000000000000" pitchFamily="2" charset="-78"/>
              </a:rPr>
              <a:t>زبان مدلسازی یکپارچه </a:t>
            </a:r>
            <a:r>
              <a:rPr lang="en-US" b="1" u="sng" dirty="0">
                <a:cs typeface="B Nazanin" panose="00000400000000000000" pitchFamily="2" charset="-78"/>
              </a:rPr>
              <a:t>UML(Unified Modeling Language)</a:t>
            </a:r>
          </a:p>
          <a:p>
            <a:pPr lvl="2" algn="just" rtl="1"/>
            <a:r>
              <a:rPr lang="fa-IR" b="1" dirty="0">
                <a:cs typeface="B Nazanin" panose="00000400000000000000" pitchFamily="2" charset="-78"/>
              </a:rPr>
              <a:t>روش مدلسازی ویژوال مناسب برای ترسیم و ایجاد نمودار در شی گرا</a:t>
            </a:r>
            <a:endParaRPr lang="en-US" b="1" dirty="0">
              <a:cs typeface="B Nazanin" panose="00000400000000000000" pitchFamily="2" charset="-78"/>
            </a:endParaRPr>
          </a:p>
          <a:p>
            <a:pPr lvl="1" algn="just" rtl="1"/>
            <a:r>
              <a:rPr lang="fa-IR" b="1" dirty="0">
                <a:cs typeface="B Nazanin" panose="00000400000000000000" pitchFamily="2" charset="-78"/>
              </a:rPr>
              <a:t>یک زبان برنامه نویسی شی گرا</a:t>
            </a:r>
          </a:p>
          <a:p>
            <a:pPr algn="just" rtl="1"/>
            <a:r>
              <a:rPr lang="fa-IR" dirty="0">
                <a:cs typeface="B Nazanin" panose="00000400000000000000" pitchFamily="2" charset="-78"/>
              </a:rPr>
              <a:t>مفاهیم مهمی را یاد خواهیم گرفت که در بسیاری زبانهای برنامه نویسی متداول و پرکاربرد از آنها استفاده خواهد شد</a:t>
            </a:r>
            <a:endParaRPr lang="en-US" dirty="0">
              <a:cs typeface="B Nazanin" panose="00000400000000000000" pitchFamily="2" charset="-78"/>
            </a:endParaRPr>
          </a:p>
          <a:p>
            <a:pPr algn="just" rtl="1"/>
            <a:r>
              <a:rPr lang="fa-IR" dirty="0">
                <a:cs typeface="B Nazanin" panose="00000400000000000000" pitchFamily="2" charset="-78"/>
              </a:rPr>
              <a:t>در این درس یاد خواهیم گرفت که چطور شی گرا فکر کنیم و چطور شی گرا تحلیل و طراحی کنیم.</a:t>
            </a:r>
          </a:p>
        </p:txBody>
      </p:sp>
    </p:spTree>
    <p:extLst>
      <p:ext uri="{BB962C8B-B14F-4D97-AF65-F5344CB8AC3E}">
        <p14:creationId xmlns:p14="http://schemas.microsoft.com/office/powerpoint/2010/main" val="593122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ارث بری </a:t>
            </a:r>
            <a:r>
              <a:rPr lang="en-US" dirty="0">
                <a:cs typeface="B Titr" panose="00000700000000000000" pitchFamily="2" charset="-78"/>
              </a:rPr>
              <a:t>Inheritance</a:t>
            </a:r>
          </a:p>
        </p:txBody>
      </p:sp>
      <p:sp>
        <p:nvSpPr>
          <p:cNvPr id="3" name="Content Placeholder 2"/>
          <p:cNvSpPr>
            <a:spLocks noGrp="1"/>
          </p:cNvSpPr>
          <p:nvPr>
            <p:ph idx="1"/>
          </p:nvPr>
        </p:nvSpPr>
        <p:spPr/>
        <p:txBody>
          <a:bodyPr/>
          <a:lstStyle/>
          <a:p>
            <a:pPr algn="r" rtl="1"/>
            <a:endParaRPr lang="en-US" dirty="0">
              <a:solidFill>
                <a:srgbClr val="001BA0"/>
              </a:solidFill>
              <a:hlinkClick r:id="rId2"/>
            </a:endParaRPr>
          </a:p>
          <a:p>
            <a:pPr algn="r" rtl="1"/>
            <a:endParaRPr lang="en-US" dirty="0">
              <a:solidFill>
                <a:srgbClr val="001BA0"/>
              </a:solidFill>
              <a:hlinkClick r:id="rId3"/>
            </a:endParaRPr>
          </a:p>
          <a:p>
            <a:pPr algn="r" rtl="1"/>
            <a:endParaRPr lang="en-US" dirty="0">
              <a:cs typeface="B Nazanin" panose="00000400000000000000" pitchFamily="2" charset="-78"/>
            </a:endParaRPr>
          </a:p>
        </p:txBody>
      </p:sp>
      <p:sp>
        <p:nvSpPr>
          <p:cNvPr id="7" name="Content Placeholder 2"/>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rtl="1"/>
            <a:r>
              <a:rPr lang="fa-IR" dirty="0">
                <a:cs typeface="B Nazanin" panose="00000400000000000000" pitchFamily="2" charset="-78"/>
              </a:rPr>
              <a:t>بر مفهوم استفاده مجدد استوار است. </a:t>
            </a:r>
          </a:p>
          <a:p>
            <a:pPr algn="r" rtl="1"/>
            <a:r>
              <a:rPr lang="fa-IR" dirty="0">
                <a:cs typeface="B Nazanin" panose="00000400000000000000" pitchFamily="2" charset="-78"/>
              </a:rPr>
              <a:t>بجای اینکه از ابتدا شروع به نوشتن یک کلاس کنیم آنرا براساس کلاس موجود پیاده سازی کنیم.</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en-US" dirty="0">
              <a:solidFill>
                <a:srgbClr val="001BA0"/>
              </a:solidFill>
              <a:hlinkClick r:id="rId4"/>
            </a:endParaRPr>
          </a:p>
          <a:p>
            <a:pPr algn="r" rtl="1"/>
            <a:endParaRPr lang="en-US" dirty="0">
              <a:solidFill>
                <a:srgbClr val="001BA0"/>
              </a:solidFill>
              <a:hlinkClick r:id="rId5"/>
            </a:endParaRPr>
          </a:p>
          <a:p>
            <a:pPr algn="r" rtl="1"/>
            <a:endParaRPr lang="en-US" dirty="0">
              <a:solidFill>
                <a:srgbClr val="001BA0"/>
              </a:solidFill>
              <a:hlinkClick r:id="rId5"/>
            </a:endParaRPr>
          </a:p>
          <a:p>
            <a:pPr algn="r" rtl="1"/>
            <a:endParaRPr lang="en-US" dirty="0">
              <a:solidFill>
                <a:srgbClr val="001BA0"/>
              </a:solidFill>
              <a:hlinkClick r:id="rId6"/>
            </a:endParaRPr>
          </a:p>
          <a:p>
            <a:pPr algn="r" rtl="1"/>
            <a:endParaRPr lang="en-US" dirty="0">
              <a:solidFill>
                <a:srgbClr val="001BA0"/>
              </a:solidFill>
              <a:hlinkClick r:id="rId7"/>
            </a:endParaRPr>
          </a:p>
          <a:p>
            <a:pPr algn="r" rtl="1"/>
            <a:endParaRPr lang="fa-IR" dirty="0">
              <a:cs typeface="B Nazanin" panose="00000400000000000000" pitchFamily="2" charset="-78"/>
            </a:endParaRPr>
          </a:p>
          <a:p>
            <a:pPr marL="0" indent="0" algn="r" rtl="1">
              <a:buFont typeface="Arial"/>
              <a:buNone/>
            </a:pPr>
            <a:endParaRPr lang="en-US" dirty="0">
              <a:cs typeface="B Nazanin" panose="00000400000000000000" pitchFamily="2" charset="-78"/>
            </a:endParaRPr>
          </a:p>
        </p:txBody>
      </p:sp>
      <p:grpSp>
        <p:nvGrpSpPr>
          <p:cNvPr id="10" name="Group 9"/>
          <p:cNvGrpSpPr/>
          <p:nvPr/>
        </p:nvGrpSpPr>
        <p:grpSpPr>
          <a:xfrm>
            <a:off x="489150" y="3281014"/>
            <a:ext cx="1824070" cy="3094500"/>
            <a:chOff x="1070517" y="2286000"/>
            <a:chExt cx="2252546" cy="3311912"/>
          </a:xfrm>
        </p:grpSpPr>
        <p:sp>
          <p:nvSpPr>
            <p:cNvPr id="11" name="Rounded Rectangle 10"/>
            <p:cNvSpPr/>
            <p:nvPr/>
          </p:nvSpPr>
          <p:spPr>
            <a:xfrm>
              <a:off x="1070517" y="2286000"/>
              <a:ext cx="2252546" cy="75828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Costumer</a:t>
              </a:r>
            </a:p>
          </p:txBody>
        </p:sp>
        <p:sp>
          <p:nvSpPr>
            <p:cNvPr id="12" name="Rounded Rectangle 11"/>
            <p:cNvSpPr/>
            <p:nvPr/>
          </p:nvSpPr>
          <p:spPr>
            <a:xfrm>
              <a:off x="1103971" y="3041845"/>
              <a:ext cx="2219092" cy="12179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Name</a:t>
              </a:r>
            </a:p>
            <a:p>
              <a:pPr algn="ctr"/>
              <a:r>
                <a:rPr lang="en-US" sz="1400" dirty="0"/>
                <a:t>Family</a:t>
              </a:r>
            </a:p>
            <a:p>
              <a:pPr algn="ctr"/>
              <a:r>
                <a:rPr lang="en-US" sz="1400" dirty="0"/>
                <a:t>Email</a:t>
              </a:r>
            </a:p>
            <a:p>
              <a:pPr algn="ctr"/>
              <a:r>
                <a:rPr lang="en-US" sz="1400" dirty="0"/>
                <a:t>Costumer number</a:t>
              </a:r>
            </a:p>
          </p:txBody>
        </p:sp>
        <p:sp>
          <p:nvSpPr>
            <p:cNvPr id="13" name="Rounded Rectangle 12"/>
            <p:cNvSpPr/>
            <p:nvPr/>
          </p:nvSpPr>
          <p:spPr>
            <a:xfrm>
              <a:off x="1103971" y="4259766"/>
              <a:ext cx="2219092" cy="133814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Change email()</a:t>
              </a:r>
            </a:p>
          </p:txBody>
        </p:sp>
      </p:grpSp>
      <p:sp>
        <p:nvSpPr>
          <p:cNvPr id="14" name="Rounded Rectangle 13"/>
          <p:cNvSpPr/>
          <p:nvPr/>
        </p:nvSpPr>
        <p:spPr>
          <a:xfrm>
            <a:off x="6842432" y="2955368"/>
            <a:ext cx="2252546" cy="75828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Person</a:t>
            </a:r>
          </a:p>
        </p:txBody>
      </p:sp>
      <p:sp>
        <p:nvSpPr>
          <p:cNvPr id="4" name="Up Arrow 3"/>
          <p:cNvSpPr/>
          <p:nvPr/>
        </p:nvSpPr>
        <p:spPr>
          <a:xfrm>
            <a:off x="8305800" y="3698684"/>
            <a:ext cx="368300" cy="895928"/>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Line Callout 3 17"/>
          <p:cNvSpPr/>
          <p:nvPr/>
        </p:nvSpPr>
        <p:spPr>
          <a:xfrm>
            <a:off x="9917069" y="3094699"/>
            <a:ext cx="1758691" cy="693467"/>
          </a:xfrm>
          <a:prstGeom prst="borderCallout3">
            <a:avLst>
              <a:gd name="adj1" fmla="val 18750"/>
              <a:gd name="adj2" fmla="val -8333"/>
              <a:gd name="adj3" fmla="val 18750"/>
              <a:gd name="adj4" fmla="val -16667"/>
              <a:gd name="adj5" fmla="val 100000"/>
              <a:gd name="adj6" fmla="val -16667"/>
              <a:gd name="adj7" fmla="val 9683"/>
              <a:gd name="adj8" fmla="val -46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Superclass</a:t>
            </a:r>
          </a:p>
        </p:txBody>
      </p:sp>
      <p:sp>
        <p:nvSpPr>
          <p:cNvPr id="19" name="Line Callout 3 18"/>
          <p:cNvSpPr/>
          <p:nvPr/>
        </p:nvSpPr>
        <p:spPr>
          <a:xfrm>
            <a:off x="10305238" y="4322067"/>
            <a:ext cx="1758691" cy="693467"/>
          </a:xfrm>
          <a:prstGeom prst="borderCallout3">
            <a:avLst>
              <a:gd name="adj1" fmla="val 18750"/>
              <a:gd name="adj2" fmla="val -8333"/>
              <a:gd name="adj3" fmla="val 18750"/>
              <a:gd name="adj4" fmla="val -16667"/>
              <a:gd name="adj5" fmla="val 100000"/>
              <a:gd name="adj6" fmla="val -16667"/>
              <a:gd name="adj7" fmla="val 103083"/>
              <a:gd name="adj8" fmla="val -614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Subclass</a:t>
            </a:r>
          </a:p>
        </p:txBody>
      </p:sp>
      <p:grpSp>
        <p:nvGrpSpPr>
          <p:cNvPr id="20" name="Group 19"/>
          <p:cNvGrpSpPr/>
          <p:nvPr/>
        </p:nvGrpSpPr>
        <p:grpSpPr>
          <a:xfrm>
            <a:off x="2373061" y="3281014"/>
            <a:ext cx="1824070" cy="3094500"/>
            <a:chOff x="1070517" y="2286000"/>
            <a:chExt cx="2252546" cy="3311912"/>
          </a:xfrm>
        </p:grpSpPr>
        <p:sp>
          <p:nvSpPr>
            <p:cNvPr id="21" name="Rounded Rectangle 20"/>
            <p:cNvSpPr/>
            <p:nvPr/>
          </p:nvSpPr>
          <p:spPr>
            <a:xfrm>
              <a:off x="1070517" y="2286000"/>
              <a:ext cx="2252546" cy="75828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Employee</a:t>
              </a:r>
            </a:p>
          </p:txBody>
        </p:sp>
        <p:sp>
          <p:nvSpPr>
            <p:cNvPr id="22" name="Rounded Rectangle 21"/>
            <p:cNvSpPr/>
            <p:nvPr/>
          </p:nvSpPr>
          <p:spPr>
            <a:xfrm>
              <a:off x="1103971" y="3041845"/>
              <a:ext cx="2219092" cy="12179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Name</a:t>
              </a:r>
            </a:p>
            <a:p>
              <a:pPr algn="ctr"/>
              <a:r>
                <a:rPr lang="en-US" sz="1400" dirty="0"/>
                <a:t>Family</a:t>
              </a:r>
            </a:p>
            <a:p>
              <a:pPr algn="ctr"/>
              <a:r>
                <a:rPr lang="en-US" sz="1400" dirty="0"/>
                <a:t>Email</a:t>
              </a:r>
            </a:p>
            <a:p>
              <a:pPr algn="ctr"/>
              <a:r>
                <a:rPr lang="en-US" sz="1400" dirty="0"/>
                <a:t>Employee number</a:t>
              </a:r>
            </a:p>
          </p:txBody>
        </p:sp>
        <p:sp>
          <p:nvSpPr>
            <p:cNvPr id="23" name="Rounded Rectangle 22"/>
            <p:cNvSpPr/>
            <p:nvPr/>
          </p:nvSpPr>
          <p:spPr>
            <a:xfrm>
              <a:off x="1103971" y="4259766"/>
              <a:ext cx="2219092" cy="133814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Change email()</a:t>
              </a:r>
            </a:p>
          </p:txBody>
        </p:sp>
      </p:grpSp>
      <p:grpSp>
        <p:nvGrpSpPr>
          <p:cNvPr id="24" name="Group 23"/>
          <p:cNvGrpSpPr/>
          <p:nvPr/>
        </p:nvGrpSpPr>
        <p:grpSpPr>
          <a:xfrm>
            <a:off x="4380661" y="3256885"/>
            <a:ext cx="1606267" cy="3151649"/>
            <a:chOff x="1070517" y="2286000"/>
            <a:chExt cx="2252546" cy="3311912"/>
          </a:xfrm>
        </p:grpSpPr>
        <p:sp>
          <p:nvSpPr>
            <p:cNvPr id="25" name="Rounded Rectangle 24"/>
            <p:cNvSpPr/>
            <p:nvPr/>
          </p:nvSpPr>
          <p:spPr>
            <a:xfrm>
              <a:off x="1070517" y="2286000"/>
              <a:ext cx="2252546" cy="75828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Person</a:t>
              </a:r>
            </a:p>
          </p:txBody>
        </p:sp>
        <p:sp>
          <p:nvSpPr>
            <p:cNvPr id="26" name="Rounded Rectangle 25"/>
            <p:cNvSpPr/>
            <p:nvPr/>
          </p:nvSpPr>
          <p:spPr>
            <a:xfrm>
              <a:off x="1103971" y="3041845"/>
              <a:ext cx="2219092" cy="12179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Name</a:t>
              </a:r>
            </a:p>
            <a:p>
              <a:pPr algn="ctr"/>
              <a:r>
                <a:rPr lang="en-US" sz="1600" dirty="0"/>
                <a:t>Family</a:t>
              </a:r>
            </a:p>
            <a:p>
              <a:pPr algn="ctr"/>
              <a:r>
                <a:rPr lang="en-US" sz="1600" dirty="0"/>
                <a:t>Email</a:t>
              </a:r>
            </a:p>
          </p:txBody>
        </p:sp>
        <p:sp>
          <p:nvSpPr>
            <p:cNvPr id="27" name="Rounded Rectangle 26"/>
            <p:cNvSpPr/>
            <p:nvPr/>
          </p:nvSpPr>
          <p:spPr>
            <a:xfrm>
              <a:off x="1103971" y="4259766"/>
              <a:ext cx="2219092" cy="13381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Change email()</a:t>
              </a:r>
            </a:p>
          </p:txBody>
        </p:sp>
      </p:grpSp>
      <p:sp>
        <p:nvSpPr>
          <p:cNvPr id="28" name="Rounded Rectangle 27"/>
          <p:cNvSpPr/>
          <p:nvPr/>
        </p:nvSpPr>
        <p:spPr>
          <a:xfrm>
            <a:off x="8095262" y="4607970"/>
            <a:ext cx="1860333" cy="5597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Costumer</a:t>
            </a:r>
          </a:p>
        </p:txBody>
      </p:sp>
      <p:sp>
        <p:nvSpPr>
          <p:cNvPr id="29" name="Rounded Rectangle 28"/>
          <p:cNvSpPr/>
          <p:nvPr/>
        </p:nvSpPr>
        <p:spPr>
          <a:xfrm>
            <a:off x="8078225" y="5185757"/>
            <a:ext cx="1918319" cy="40782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Costumer number</a:t>
            </a:r>
          </a:p>
        </p:txBody>
      </p:sp>
      <p:sp>
        <p:nvSpPr>
          <p:cNvPr id="30" name="Rounded Rectangle 29"/>
          <p:cNvSpPr/>
          <p:nvPr/>
        </p:nvSpPr>
        <p:spPr>
          <a:xfrm>
            <a:off x="6118523" y="4605794"/>
            <a:ext cx="1860333" cy="5597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Employee</a:t>
            </a:r>
          </a:p>
        </p:txBody>
      </p:sp>
      <p:sp>
        <p:nvSpPr>
          <p:cNvPr id="31" name="Rounded Rectangle 30"/>
          <p:cNvSpPr/>
          <p:nvPr/>
        </p:nvSpPr>
        <p:spPr>
          <a:xfrm>
            <a:off x="6101486" y="5183581"/>
            <a:ext cx="1918319" cy="40782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Employee number</a:t>
            </a:r>
          </a:p>
        </p:txBody>
      </p:sp>
      <p:sp>
        <p:nvSpPr>
          <p:cNvPr id="32" name="Up Arrow 31"/>
          <p:cNvSpPr/>
          <p:nvPr/>
        </p:nvSpPr>
        <p:spPr>
          <a:xfrm>
            <a:off x="7226752" y="3703830"/>
            <a:ext cx="368300" cy="895928"/>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045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چندریختی </a:t>
            </a:r>
            <a:r>
              <a:rPr lang="en-US" dirty="0">
                <a:cs typeface="B Titr" panose="00000700000000000000" pitchFamily="2" charset="-78"/>
              </a:rPr>
              <a:t>Polymorphism  -  many forms</a:t>
            </a:r>
          </a:p>
        </p:txBody>
      </p:sp>
      <p:sp>
        <p:nvSpPr>
          <p:cNvPr id="3" name="Content Placeholder 2"/>
          <p:cNvSpPr>
            <a:spLocks noGrp="1"/>
          </p:cNvSpPr>
          <p:nvPr>
            <p:ph idx="1"/>
          </p:nvPr>
        </p:nvSpPr>
        <p:spPr/>
        <p:txBody>
          <a:bodyPr/>
          <a:lstStyle/>
          <a:p>
            <a:pPr marL="0" indent="0" algn="r" rtl="1">
              <a:buNone/>
            </a:pPr>
            <a:r>
              <a:rPr lang="fa-IR" dirty="0">
                <a:cs typeface="B Nazanin" panose="00000400000000000000" pitchFamily="2" charset="-78"/>
              </a:rPr>
              <a:t>به معنای چندین شکل از یک متد است.</a:t>
            </a:r>
            <a:endParaRPr lang="en-US" dirty="0">
              <a:latin typeface="Times New Roman" panose="02020603050405020304" pitchFamily="18" charset="0"/>
              <a:cs typeface="B Nazanin" panose="00000400000000000000" pitchFamily="2" charset="-78"/>
            </a:endParaRPr>
          </a:p>
          <a:p>
            <a:pPr marL="0" indent="0" algn="r" rtl="1">
              <a:buNone/>
            </a:pPr>
            <a:endParaRPr lang="en-US" dirty="0">
              <a:latin typeface="Times New Roman" panose="02020603050405020304" pitchFamily="18" charset="0"/>
              <a:cs typeface="Times New Roman" panose="02020603050405020304" pitchFamily="18" charset="0"/>
            </a:endParaRPr>
          </a:p>
          <a:p>
            <a:pPr marL="0" indent="0" algn="r" rtl="1">
              <a:buNone/>
            </a:pPr>
            <a:endParaRPr lang="en-US" dirty="0">
              <a:latin typeface="Times New Roman" panose="02020603050405020304" pitchFamily="18" charset="0"/>
              <a:cs typeface="Times New Roman" panose="02020603050405020304" pitchFamily="18" charset="0"/>
            </a:endParaRPr>
          </a:p>
          <a:p>
            <a:pPr marL="0" indent="0" algn="ctr">
              <a:buNone/>
            </a:pPr>
            <a:r>
              <a:rPr lang="en-US" sz="5400" b="1" dirty="0">
                <a:latin typeface="Times New Roman" panose="02020603050405020304" pitchFamily="18" charset="0"/>
                <a:cs typeface="Times New Roman" panose="02020603050405020304" pitchFamily="18" charset="0"/>
              </a:rPr>
              <a:t>a + b</a:t>
            </a:r>
          </a:p>
        </p:txBody>
      </p:sp>
      <p:sp>
        <p:nvSpPr>
          <p:cNvPr id="7" name="Content Placeholder 2"/>
          <p:cNvSpPr txBox="1">
            <a:spLocks/>
          </p:cNvSpPr>
          <p:nvPr/>
        </p:nvSpPr>
        <p:spPr>
          <a:xfrm>
            <a:off x="838200" y="14192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r" rtl="1">
              <a:buNone/>
            </a:pPr>
            <a:endParaRPr lang="fa-IR" dirty="0">
              <a:cs typeface="B Nazanin" panose="00000400000000000000" pitchFamily="2" charset="-78"/>
            </a:endParaRPr>
          </a:p>
          <a:p>
            <a:pPr algn="r" rtl="1"/>
            <a:endParaRPr lang="en-US" dirty="0">
              <a:solidFill>
                <a:srgbClr val="001BA0"/>
              </a:solidFill>
              <a:hlinkClick r:id="rId2"/>
            </a:endParaRPr>
          </a:p>
          <a:p>
            <a:pPr algn="r" rtl="1"/>
            <a:endParaRPr lang="en-US" dirty="0">
              <a:solidFill>
                <a:srgbClr val="001BA0"/>
              </a:solidFill>
              <a:hlinkClick r:id="rId3"/>
            </a:endParaRPr>
          </a:p>
          <a:p>
            <a:pPr algn="r" rtl="1"/>
            <a:endParaRPr lang="en-US" dirty="0">
              <a:solidFill>
                <a:srgbClr val="001BA0"/>
              </a:solidFill>
              <a:hlinkClick r:id="rId3"/>
            </a:endParaRPr>
          </a:p>
          <a:p>
            <a:pPr algn="r" rtl="1"/>
            <a:endParaRPr lang="en-US" dirty="0">
              <a:solidFill>
                <a:srgbClr val="001BA0"/>
              </a:solidFill>
              <a:hlinkClick r:id="rId4"/>
            </a:endParaRPr>
          </a:p>
          <a:p>
            <a:pPr algn="r" rtl="1"/>
            <a:endParaRPr lang="en-US" dirty="0">
              <a:solidFill>
                <a:srgbClr val="001BA0"/>
              </a:solidFill>
              <a:hlinkClick r:id="rId5"/>
            </a:endParaRPr>
          </a:p>
          <a:p>
            <a:pPr algn="r" rtl="1"/>
            <a:endParaRPr lang="fa-IR" dirty="0">
              <a:cs typeface="B Nazanin" panose="00000400000000000000" pitchFamily="2" charset="-78"/>
            </a:endParaRPr>
          </a:p>
          <a:p>
            <a:pPr marL="0" indent="0" algn="r" rtl="1">
              <a:buFont typeface="Arial"/>
              <a:buNone/>
            </a:pPr>
            <a:endParaRPr lang="en-US" dirty="0">
              <a:cs typeface="B Nazanin" panose="00000400000000000000" pitchFamily="2" charset="-78"/>
            </a:endParaRPr>
          </a:p>
        </p:txBody>
      </p:sp>
      <p:sp>
        <p:nvSpPr>
          <p:cNvPr id="4" name="Line Callout 3 3"/>
          <p:cNvSpPr/>
          <p:nvPr/>
        </p:nvSpPr>
        <p:spPr>
          <a:xfrm>
            <a:off x="4170556" y="2583095"/>
            <a:ext cx="992458" cy="323385"/>
          </a:xfrm>
          <a:prstGeom prst="borderCallout3">
            <a:avLst>
              <a:gd name="adj1" fmla="val 18750"/>
              <a:gd name="adj2" fmla="val -8333"/>
              <a:gd name="adj3" fmla="val 18750"/>
              <a:gd name="adj4" fmla="val -16667"/>
              <a:gd name="adj5" fmla="val 100000"/>
              <a:gd name="adj6" fmla="val -16667"/>
              <a:gd name="adj7" fmla="val 337101"/>
              <a:gd name="adj8" fmla="val 1231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int</a:t>
            </a:r>
            <a:endParaRPr lang="en-US" dirty="0"/>
          </a:p>
        </p:txBody>
      </p:sp>
      <p:sp>
        <p:nvSpPr>
          <p:cNvPr id="6" name="Line Callout 3 5"/>
          <p:cNvSpPr/>
          <p:nvPr/>
        </p:nvSpPr>
        <p:spPr>
          <a:xfrm>
            <a:off x="7104256" y="2573802"/>
            <a:ext cx="992458" cy="323385"/>
          </a:xfrm>
          <a:prstGeom prst="borderCallout3">
            <a:avLst>
              <a:gd name="adj1" fmla="val 18750"/>
              <a:gd name="adj2" fmla="val -8333"/>
              <a:gd name="adj3" fmla="val 18750"/>
              <a:gd name="adj4" fmla="val -16667"/>
              <a:gd name="adj5" fmla="val 100000"/>
              <a:gd name="adj6" fmla="val -16667"/>
              <a:gd name="adj7" fmla="val 326756"/>
              <a:gd name="adj8" fmla="val -442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int</a:t>
            </a:r>
            <a:endParaRPr lang="en-US" dirty="0"/>
          </a:p>
        </p:txBody>
      </p:sp>
      <p:sp>
        <p:nvSpPr>
          <p:cNvPr id="8" name="Line Callout 3 7"/>
          <p:cNvSpPr/>
          <p:nvPr/>
        </p:nvSpPr>
        <p:spPr>
          <a:xfrm>
            <a:off x="5599771" y="2571672"/>
            <a:ext cx="992458" cy="323385"/>
          </a:xfrm>
          <a:prstGeom prst="borderCallout3">
            <a:avLst>
              <a:gd name="adj1" fmla="val 18750"/>
              <a:gd name="adj2" fmla="val -8333"/>
              <a:gd name="adj3" fmla="val 18750"/>
              <a:gd name="adj4" fmla="val -16667"/>
              <a:gd name="adj5" fmla="val 100000"/>
              <a:gd name="adj6" fmla="val -16667"/>
              <a:gd name="adj7" fmla="val 326756"/>
              <a:gd name="adj8" fmla="val 46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Adder</a:t>
            </a:r>
          </a:p>
        </p:txBody>
      </p:sp>
      <p:sp>
        <p:nvSpPr>
          <p:cNvPr id="9" name="Line Callout 3 8"/>
          <p:cNvSpPr/>
          <p:nvPr/>
        </p:nvSpPr>
        <p:spPr>
          <a:xfrm>
            <a:off x="3233854" y="4924851"/>
            <a:ext cx="1605775" cy="572700"/>
          </a:xfrm>
          <a:prstGeom prst="borderCallout3">
            <a:avLst>
              <a:gd name="adj1" fmla="val 18750"/>
              <a:gd name="adj2" fmla="val -8333"/>
              <a:gd name="adj3" fmla="val 18750"/>
              <a:gd name="adj4" fmla="val -16667"/>
              <a:gd name="adj5" fmla="val 100000"/>
              <a:gd name="adj6" fmla="val -16667"/>
              <a:gd name="adj7" fmla="val -163640"/>
              <a:gd name="adj8" fmla="val 1333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a:t>
            </a:r>
          </a:p>
          <a:p>
            <a:pPr algn="ctr"/>
            <a:r>
              <a:rPr lang="en-US" dirty="0"/>
              <a:t>“Hello”</a:t>
            </a:r>
          </a:p>
        </p:txBody>
      </p:sp>
      <p:sp>
        <p:nvSpPr>
          <p:cNvPr id="10" name="Line Callout 3 9"/>
          <p:cNvSpPr/>
          <p:nvPr/>
        </p:nvSpPr>
        <p:spPr>
          <a:xfrm>
            <a:off x="7445297" y="4788907"/>
            <a:ext cx="1341863" cy="708644"/>
          </a:xfrm>
          <a:prstGeom prst="borderCallout3">
            <a:avLst>
              <a:gd name="adj1" fmla="val 18750"/>
              <a:gd name="adj2" fmla="val -8333"/>
              <a:gd name="adj3" fmla="val 18750"/>
              <a:gd name="adj4" fmla="val -16667"/>
              <a:gd name="adj5" fmla="val 100000"/>
              <a:gd name="adj6" fmla="val -16667"/>
              <a:gd name="adj7" fmla="val -114011"/>
              <a:gd name="adj8" fmla="val -531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a:t>
            </a:r>
          </a:p>
          <a:p>
            <a:pPr algn="ctr"/>
            <a:r>
              <a:rPr lang="en-US" dirty="0"/>
              <a:t>“World”</a:t>
            </a:r>
          </a:p>
        </p:txBody>
      </p:sp>
      <p:sp>
        <p:nvSpPr>
          <p:cNvPr id="11" name="Line Callout 3 10"/>
          <p:cNvSpPr/>
          <p:nvPr/>
        </p:nvSpPr>
        <p:spPr>
          <a:xfrm>
            <a:off x="5439007" y="4950599"/>
            <a:ext cx="1313985" cy="323385"/>
          </a:xfrm>
          <a:prstGeom prst="borderCallout3">
            <a:avLst>
              <a:gd name="adj1" fmla="val 18750"/>
              <a:gd name="adj2" fmla="val -8333"/>
              <a:gd name="adj3" fmla="val 18750"/>
              <a:gd name="adj4" fmla="val -16667"/>
              <a:gd name="adj5" fmla="val 100000"/>
              <a:gd name="adj6" fmla="val -16667"/>
              <a:gd name="adj7" fmla="val -318073"/>
              <a:gd name="adj8" fmla="val 478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concatenate</a:t>
            </a:r>
          </a:p>
        </p:txBody>
      </p:sp>
    </p:spTree>
    <p:extLst>
      <p:ext uri="{BB962C8B-B14F-4D97-AF65-F5344CB8AC3E}">
        <p14:creationId xmlns:p14="http://schemas.microsoft.com/office/powerpoint/2010/main" val="564189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چندریختی </a:t>
            </a:r>
            <a:r>
              <a:rPr lang="en-US" dirty="0">
                <a:cs typeface="B Titr" panose="00000700000000000000" pitchFamily="2" charset="-78"/>
              </a:rPr>
              <a:t>Polymorphism  -  many forms</a:t>
            </a:r>
          </a:p>
        </p:txBody>
      </p:sp>
      <p:sp>
        <p:nvSpPr>
          <p:cNvPr id="3" name="Content Placeholder 2"/>
          <p:cNvSpPr>
            <a:spLocks noGrp="1"/>
          </p:cNvSpPr>
          <p:nvPr>
            <p:ph idx="1"/>
          </p:nvPr>
        </p:nvSpPr>
        <p:spPr/>
        <p:txBody>
          <a:bodyPr/>
          <a:lstStyle/>
          <a:p>
            <a:pPr algn="r" rtl="1"/>
            <a:endParaRPr lang="en-US" dirty="0">
              <a:solidFill>
                <a:srgbClr val="001BA0"/>
              </a:solidFill>
              <a:hlinkClick r:id="rId2"/>
            </a:endParaRPr>
          </a:p>
          <a:p>
            <a:pPr algn="r" rtl="1"/>
            <a:endParaRPr lang="en-US" dirty="0">
              <a:solidFill>
                <a:srgbClr val="001BA0"/>
              </a:solidFill>
              <a:hlinkClick r:id="rId3"/>
            </a:endParaRPr>
          </a:p>
          <a:p>
            <a:pPr algn="r" rtl="1"/>
            <a:endParaRPr lang="en-US" dirty="0">
              <a:cs typeface="B Nazanin" panose="00000400000000000000" pitchFamily="2" charset="-78"/>
            </a:endParaRPr>
          </a:p>
        </p:txBody>
      </p:sp>
      <p:grpSp>
        <p:nvGrpSpPr>
          <p:cNvPr id="5" name="Group 4"/>
          <p:cNvGrpSpPr/>
          <p:nvPr/>
        </p:nvGrpSpPr>
        <p:grpSpPr>
          <a:xfrm>
            <a:off x="5040351" y="1279022"/>
            <a:ext cx="1226118" cy="1765261"/>
            <a:chOff x="1070517" y="2286000"/>
            <a:chExt cx="2252546" cy="3311912"/>
          </a:xfrm>
        </p:grpSpPr>
        <p:sp>
          <p:nvSpPr>
            <p:cNvPr id="6" name="Rounded Rectangle 5"/>
            <p:cNvSpPr/>
            <p:nvPr/>
          </p:nvSpPr>
          <p:spPr>
            <a:xfrm>
              <a:off x="1070517" y="2286000"/>
              <a:ext cx="2252546" cy="75828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solidFill>
                    <a:schemeClr val="tx1"/>
                  </a:solidFill>
                </a:rPr>
                <a:t>Bank Account</a:t>
              </a:r>
            </a:p>
          </p:txBody>
        </p:sp>
        <p:sp>
          <p:nvSpPr>
            <p:cNvPr id="8" name="Rounded Rectangle 7"/>
            <p:cNvSpPr/>
            <p:nvPr/>
          </p:nvSpPr>
          <p:spPr>
            <a:xfrm>
              <a:off x="1070517" y="3041845"/>
              <a:ext cx="2252546" cy="12179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solidFill>
                    <a:schemeClr val="tx1"/>
                  </a:solidFill>
                </a:rPr>
                <a:t>Account</a:t>
              </a:r>
              <a:r>
                <a:rPr lang="fa-IR" sz="1100" dirty="0">
                  <a:solidFill>
                    <a:schemeClr val="tx1"/>
                  </a:solidFill>
                </a:rPr>
                <a:t> </a:t>
              </a:r>
              <a:r>
                <a:rPr lang="en-US" sz="1100" dirty="0">
                  <a:solidFill>
                    <a:schemeClr val="tx1"/>
                  </a:solidFill>
                </a:rPr>
                <a:t>Number</a:t>
              </a:r>
            </a:p>
            <a:p>
              <a:pPr algn="ctr"/>
              <a:r>
                <a:rPr lang="en-US" sz="1100" dirty="0">
                  <a:solidFill>
                    <a:schemeClr val="tx1"/>
                  </a:solidFill>
                </a:rPr>
                <a:t>Balance</a:t>
              </a:r>
            </a:p>
          </p:txBody>
        </p:sp>
        <p:sp>
          <p:nvSpPr>
            <p:cNvPr id="9" name="Rounded Rectangle 8"/>
            <p:cNvSpPr/>
            <p:nvPr/>
          </p:nvSpPr>
          <p:spPr>
            <a:xfrm>
              <a:off x="1103971" y="4259766"/>
              <a:ext cx="2219092" cy="133814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solidFill>
                    <a:schemeClr val="tx1"/>
                  </a:solidFill>
                </a:rPr>
                <a:t>Open()</a:t>
              </a:r>
            </a:p>
            <a:p>
              <a:pPr algn="ctr"/>
              <a:r>
                <a:rPr lang="en-US" sz="1100" dirty="0">
                  <a:solidFill>
                    <a:schemeClr val="tx1"/>
                  </a:solidFill>
                </a:rPr>
                <a:t>Close()</a:t>
              </a:r>
            </a:p>
            <a:p>
              <a:pPr algn="ctr"/>
              <a:r>
                <a:rPr lang="en-US" sz="1100" dirty="0">
                  <a:solidFill>
                    <a:schemeClr val="tx1"/>
                  </a:solidFill>
                </a:rPr>
                <a:t>Deposit()</a:t>
              </a:r>
            </a:p>
            <a:p>
              <a:pPr algn="ctr"/>
              <a:r>
                <a:rPr lang="en-US" sz="1100" dirty="0">
                  <a:solidFill>
                    <a:schemeClr val="tx1"/>
                  </a:solidFill>
                </a:rPr>
                <a:t>Withdraw()</a:t>
              </a:r>
            </a:p>
          </p:txBody>
        </p:sp>
      </p:grpSp>
      <p:grpSp>
        <p:nvGrpSpPr>
          <p:cNvPr id="10" name="Group 9"/>
          <p:cNvGrpSpPr/>
          <p:nvPr/>
        </p:nvGrpSpPr>
        <p:grpSpPr>
          <a:xfrm>
            <a:off x="2991678" y="3884154"/>
            <a:ext cx="1386469" cy="1869339"/>
            <a:chOff x="1070517" y="2286000"/>
            <a:chExt cx="2252546" cy="3311912"/>
          </a:xfrm>
        </p:grpSpPr>
        <p:sp>
          <p:nvSpPr>
            <p:cNvPr id="11" name="Rounded Rectangle 10"/>
            <p:cNvSpPr/>
            <p:nvPr/>
          </p:nvSpPr>
          <p:spPr>
            <a:xfrm>
              <a:off x="1070517" y="2286000"/>
              <a:ext cx="2252546" cy="75828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solidFill>
                    <a:schemeClr val="tx1"/>
                  </a:solidFill>
                </a:rPr>
                <a:t>Checking Account</a:t>
              </a:r>
            </a:p>
          </p:txBody>
        </p:sp>
        <p:sp>
          <p:nvSpPr>
            <p:cNvPr id="12" name="Rounded Rectangle 11"/>
            <p:cNvSpPr/>
            <p:nvPr/>
          </p:nvSpPr>
          <p:spPr>
            <a:xfrm>
              <a:off x="1103971" y="3041845"/>
              <a:ext cx="2219092" cy="12179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solidFill>
                    <a:schemeClr val="tx1"/>
                  </a:solidFill>
                </a:rPr>
                <a:t>Account Number</a:t>
              </a:r>
            </a:p>
            <a:p>
              <a:pPr algn="ctr"/>
              <a:r>
                <a:rPr lang="en-US" sz="1100" dirty="0">
                  <a:solidFill>
                    <a:schemeClr val="tx1"/>
                  </a:solidFill>
                </a:rPr>
                <a:t>Balance</a:t>
              </a:r>
            </a:p>
            <a:p>
              <a:pPr algn="ctr"/>
              <a:r>
                <a:rPr lang="en-US" sz="1100" dirty="0">
                  <a:solidFill>
                    <a:schemeClr val="tx1"/>
                  </a:solidFill>
                </a:rPr>
                <a:t>Last check number</a:t>
              </a:r>
            </a:p>
          </p:txBody>
        </p:sp>
        <p:sp>
          <p:nvSpPr>
            <p:cNvPr id="13" name="Rounded Rectangle 12"/>
            <p:cNvSpPr/>
            <p:nvPr/>
          </p:nvSpPr>
          <p:spPr>
            <a:xfrm>
              <a:off x="1103971" y="4259766"/>
              <a:ext cx="2219092" cy="133814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solidFill>
                    <a:schemeClr val="tx1"/>
                  </a:solidFill>
                </a:rPr>
                <a:t>Open()</a:t>
              </a:r>
            </a:p>
            <a:p>
              <a:pPr algn="ctr"/>
              <a:r>
                <a:rPr lang="en-US" sz="1100" dirty="0">
                  <a:solidFill>
                    <a:schemeClr val="tx1"/>
                  </a:solidFill>
                </a:rPr>
                <a:t>Close()</a:t>
              </a:r>
            </a:p>
            <a:p>
              <a:pPr algn="ctr"/>
              <a:r>
                <a:rPr lang="en-US" sz="1100" dirty="0">
                  <a:solidFill>
                    <a:schemeClr val="tx1"/>
                  </a:solidFill>
                </a:rPr>
                <a:t>Deposit()</a:t>
              </a:r>
            </a:p>
            <a:p>
              <a:pPr algn="ctr"/>
              <a:r>
                <a:rPr lang="en-US" sz="1100" dirty="0">
                  <a:solidFill>
                    <a:schemeClr val="tx1"/>
                  </a:solidFill>
                </a:rPr>
                <a:t>Withdraw()</a:t>
              </a:r>
            </a:p>
          </p:txBody>
        </p:sp>
      </p:grpSp>
      <p:grpSp>
        <p:nvGrpSpPr>
          <p:cNvPr id="14" name="Group 13"/>
          <p:cNvGrpSpPr/>
          <p:nvPr/>
        </p:nvGrpSpPr>
        <p:grpSpPr>
          <a:xfrm>
            <a:off x="5061086" y="3884154"/>
            <a:ext cx="1386469" cy="1869339"/>
            <a:chOff x="1070517" y="2286000"/>
            <a:chExt cx="2252546" cy="3311912"/>
          </a:xfrm>
        </p:grpSpPr>
        <p:sp>
          <p:nvSpPr>
            <p:cNvPr id="15" name="Rounded Rectangle 14"/>
            <p:cNvSpPr/>
            <p:nvPr/>
          </p:nvSpPr>
          <p:spPr>
            <a:xfrm>
              <a:off x="1070517" y="2286000"/>
              <a:ext cx="2252546" cy="75828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solidFill>
                    <a:schemeClr val="tx1"/>
                  </a:solidFill>
                </a:rPr>
                <a:t>Saving Account</a:t>
              </a:r>
            </a:p>
          </p:txBody>
        </p:sp>
        <p:sp>
          <p:nvSpPr>
            <p:cNvPr id="16" name="Rounded Rectangle 15"/>
            <p:cNvSpPr/>
            <p:nvPr/>
          </p:nvSpPr>
          <p:spPr>
            <a:xfrm>
              <a:off x="1103971" y="3041845"/>
              <a:ext cx="2219092" cy="12179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solidFill>
                    <a:schemeClr val="tx1"/>
                  </a:solidFill>
                </a:rPr>
                <a:t>Account Number</a:t>
              </a:r>
            </a:p>
            <a:p>
              <a:pPr algn="ctr"/>
              <a:r>
                <a:rPr lang="en-US" sz="1100" dirty="0">
                  <a:solidFill>
                    <a:schemeClr val="tx1"/>
                  </a:solidFill>
                </a:rPr>
                <a:t>Balance</a:t>
              </a:r>
            </a:p>
            <a:p>
              <a:pPr algn="ctr"/>
              <a:r>
                <a:rPr lang="en-US" sz="1100" dirty="0">
                  <a:solidFill>
                    <a:schemeClr val="tx1"/>
                  </a:solidFill>
                </a:rPr>
                <a:t>Interest Rate</a:t>
              </a:r>
            </a:p>
          </p:txBody>
        </p:sp>
        <p:sp>
          <p:nvSpPr>
            <p:cNvPr id="17" name="Rounded Rectangle 16"/>
            <p:cNvSpPr/>
            <p:nvPr/>
          </p:nvSpPr>
          <p:spPr>
            <a:xfrm>
              <a:off x="1103971" y="4259766"/>
              <a:ext cx="2219092" cy="133814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solidFill>
                    <a:schemeClr val="tx1"/>
                  </a:solidFill>
                </a:rPr>
                <a:t>Open()</a:t>
              </a:r>
            </a:p>
            <a:p>
              <a:pPr algn="ctr"/>
              <a:r>
                <a:rPr lang="en-US" sz="1100" dirty="0">
                  <a:solidFill>
                    <a:schemeClr val="tx1"/>
                  </a:solidFill>
                </a:rPr>
                <a:t>Close()</a:t>
              </a:r>
            </a:p>
            <a:p>
              <a:pPr algn="ctr"/>
              <a:r>
                <a:rPr lang="en-US" sz="1100" dirty="0">
                  <a:solidFill>
                    <a:schemeClr val="tx1"/>
                  </a:solidFill>
                </a:rPr>
                <a:t>Deposit()</a:t>
              </a:r>
            </a:p>
            <a:p>
              <a:pPr algn="ctr"/>
              <a:r>
                <a:rPr lang="en-US" sz="1100" dirty="0">
                  <a:solidFill>
                    <a:schemeClr val="tx1"/>
                  </a:solidFill>
                </a:rPr>
                <a:t>Withdraw()</a:t>
              </a:r>
            </a:p>
          </p:txBody>
        </p:sp>
      </p:grpSp>
      <p:grpSp>
        <p:nvGrpSpPr>
          <p:cNvPr id="18" name="Group 17"/>
          <p:cNvGrpSpPr/>
          <p:nvPr/>
        </p:nvGrpSpPr>
        <p:grpSpPr>
          <a:xfrm>
            <a:off x="7276462" y="3884154"/>
            <a:ext cx="1386469" cy="1869339"/>
            <a:chOff x="1070517" y="2286000"/>
            <a:chExt cx="2252546" cy="3311912"/>
          </a:xfrm>
        </p:grpSpPr>
        <p:sp>
          <p:nvSpPr>
            <p:cNvPr id="19" name="Rounded Rectangle 18"/>
            <p:cNvSpPr/>
            <p:nvPr/>
          </p:nvSpPr>
          <p:spPr>
            <a:xfrm>
              <a:off x="1070517" y="2286000"/>
              <a:ext cx="2252546" cy="75828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solidFill>
                    <a:schemeClr val="tx1"/>
                  </a:solidFill>
                </a:rPr>
                <a:t>Investment Account</a:t>
              </a:r>
            </a:p>
          </p:txBody>
        </p:sp>
        <p:sp>
          <p:nvSpPr>
            <p:cNvPr id="20" name="Rounded Rectangle 19"/>
            <p:cNvSpPr/>
            <p:nvPr/>
          </p:nvSpPr>
          <p:spPr>
            <a:xfrm>
              <a:off x="1103971" y="3041845"/>
              <a:ext cx="2219092" cy="12179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solidFill>
                    <a:schemeClr val="tx1"/>
                  </a:solidFill>
                </a:rPr>
                <a:t>Account Number</a:t>
              </a:r>
            </a:p>
            <a:p>
              <a:pPr algn="ctr"/>
              <a:r>
                <a:rPr lang="en-US" sz="1100" dirty="0">
                  <a:solidFill>
                    <a:schemeClr val="tx1"/>
                  </a:solidFill>
                </a:rPr>
                <a:t>Balance</a:t>
              </a:r>
            </a:p>
            <a:p>
              <a:pPr algn="ctr"/>
              <a:r>
                <a:rPr lang="en-US" sz="1100" dirty="0">
                  <a:solidFill>
                    <a:schemeClr val="tx1"/>
                  </a:solidFill>
                </a:rPr>
                <a:t>Account REP</a:t>
              </a:r>
            </a:p>
          </p:txBody>
        </p:sp>
        <p:sp>
          <p:nvSpPr>
            <p:cNvPr id="21" name="Rounded Rectangle 20"/>
            <p:cNvSpPr/>
            <p:nvPr/>
          </p:nvSpPr>
          <p:spPr>
            <a:xfrm>
              <a:off x="1103971" y="4259766"/>
              <a:ext cx="2219092" cy="133814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solidFill>
                    <a:schemeClr val="tx1"/>
                  </a:solidFill>
                </a:rPr>
                <a:t>Open()</a:t>
              </a:r>
            </a:p>
            <a:p>
              <a:pPr algn="ctr"/>
              <a:r>
                <a:rPr lang="en-US" sz="1100" dirty="0">
                  <a:solidFill>
                    <a:schemeClr val="tx1"/>
                  </a:solidFill>
                </a:rPr>
                <a:t>Close()</a:t>
              </a:r>
            </a:p>
            <a:p>
              <a:pPr algn="ctr"/>
              <a:r>
                <a:rPr lang="en-US" sz="1100" dirty="0">
                  <a:solidFill>
                    <a:schemeClr val="tx1"/>
                  </a:solidFill>
                </a:rPr>
                <a:t>Deposit()</a:t>
              </a:r>
            </a:p>
            <a:p>
              <a:pPr algn="ctr"/>
              <a:r>
                <a:rPr lang="en-US" sz="1100" dirty="0">
                  <a:solidFill>
                    <a:schemeClr val="tx1"/>
                  </a:solidFill>
                </a:rPr>
                <a:t>Withdraw()</a:t>
              </a:r>
            </a:p>
          </p:txBody>
        </p:sp>
      </p:grpSp>
      <p:sp>
        <p:nvSpPr>
          <p:cNvPr id="22" name="Up Arrow 21"/>
          <p:cNvSpPr/>
          <p:nvPr/>
        </p:nvSpPr>
        <p:spPr>
          <a:xfrm>
            <a:off x="5451361" y="3040762"/>
            <a:ext cx="368300" cy="895928"/>
          </a:xfrm>
          <a:prstGeom prst="upArrow">
            <a:avLst>
              <a:gd name="adj1" fmla="val 19723"/>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Up Arrow 24"/>
          <p:cNvSpPr/>
          <p:nvPr/>
        </p:nvSpPr>
        <p:spPr>
          <a:xfrm rot="18280162">
            <a:off x="6837430" y="2338339"/>
            <a:ext cx="416758" cy="1920590"/>
          </a:xfrm>
          <a:prstGeom prst="upArrow">
            <a:avLst>
              <a:gd name="adj1" fmla="val 1919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Up Arrow 25"/>
          <p:cNvSpPr/>
          <p:nvPr/>
        </p:nvSpPr>
        <p:spPr>
          <a:xfrm rot="3157725">
            <a:off x="4109029" y="2306504"/>
            <a:ext cx="416758" cy="1920590"/>
          </a:xfrm>
          <a:prstGeom prst="upArrow">
            <a:avLst>
              <a:gd name="adj1" fmla="val 1919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Line Callout 3 3"/>
          <p:cNvSpPr/>
          <p:nvPr/>
        </p:nvSpPr>
        <p:spPr>
          <a:xfrm>
            <a:off x="9300117" y="4928839"/>
            <a:ext cx="1873405" cy="345688"/>
          </a:xfrm>
          <a:prstGeom prst="borderCallout3">
            <a:avLst>
              <a:gd name="adj1" fmla="val 18750"/>
              <a:gd name="adj2" fmla="val -8333"/>
              <a:gd name="adj3" fmla="val 18750"/>
              <a:gd name="adj4" fmla="val -16667"/>
              <a:gd name="adj5" fmla="val 100000"/>
              <a:gd name="adj6" fmla="val -16667"/>
              <a:gd name="adj7" fmla="val 206511"/>
              <a:gd name="adj8" fmla="val -51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Overloading </a:t>
            </a:r>
          </a:p>
        </p:txBody>
      </p:sp>
      <p:sp>
        <p:nvSpPr>
          <p:cNvPr id="27" name="Line Callout 3 26"/>
          <p:cNvSpPr/>
          <p:nvPr/>
        </p:nvSpPr>
        <p:spPr>
          <a:xfrm>
            <a:off x="9798988" y="3557239"/>
            <a:ext cx="1990895" cy="882884"/>
          </a:xfrm>
          <a:prstGeom prst="borderCallout3">
            <a:avLst>
              <a:gd name="adj1" fmla="val 18750"/>
              <a:gd name="adj2" fmla="val -8333"/>
              <a:gd name="adj3" fmla="val 18750"/>
              <a:gd name="adj4" fmla="val -16667"/>
              <a:gd name="adj5" fmla="val 100000"/>
              <a:gd name="adj6" fmla="val -16667"/>
              <a:gd name="adj7" fmla="val 230509"/>
              <a:gd name="adj8" fmla="val -753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200" dirty="0"/>
              <a:t>برای برداشت از حساب سرمایه گذاری باید مبلغی رو به عنوان جریمه پرداخت کنیم.</a:t>
            </a:r>
            <a:endParaRPr lang="en-US" sz="1200" dirty="0"/>
          </a:p>
        </p:txBody>
      </p:sp>
    </p:spTree>
    <p:extLst>
      <p:ext uri="{BB962C8B-B14F-4D97-AF65-F5344CB8AC3E}">
        <p14:creationId xmlns:p14="http://schemas.microsoft.com/office/powerpoint/2010/main" val="156544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چندریختی </a:t>
            </a:r>
            <a:r>
              <a:rPr lang="en-US" dirty="0">
                <a:cs typeface="B Titr" panose="00000700000000000000" pitchFamily="2" charset="-78"/>
              </a:rPr>
              <a:t>Polymorphism  -  many forms</a:t>
            </a:r>
          </a:p>
        </p:txBody>
      </p:sp>
      <p:sp>
        <p:nvSpPr>
          <p:cNvPr id="3" name="Content Placeholder 2"/>
          <p:cNvSpPr>
            <a:spLocks noGrp="1"/>
          </p:cNvSpPr>
          <p:nvPr>
            <p:ph idx="1"/>
          </p:nvPr>
        </p:nvSpPr>
        <p:spPr/>
        <p:txBody>
          <a:bodyPr/>
          <a:lstStyle/>
          <a:p>
            <a:pPr algn="r" rtl="1"/>
            <a:endParaRPr lang="en-US" dirty="0">
              <a:solidFill>
                <a:srgbClr val="001BA0"/>
              </a:solidFill>
              <a:hlinkClick r:id="rId2"/>
            </a:endParaRPr>
          </a:p>
          <a:p>
            <a:pPr algn="r" rtl="1"/>
            <a:endParaRPr lang="en-US" dirty="0">
              <a:solidFill>
                <a:srgbClr val="001BA0"/>
              </a:solidFill>
              <a:hlinkClick r:id="rId3"/>
            </a:endParaRPr>
          </a:p>
          <a:p>
            <a:pPr algn="r" rtl="1"/>
            <a:endParaRPr lang="en-US" dirty="0">
              <a:cs typeface="B Nazanin" panose="00000400000000000000" pitchFamily="2" charset="-78"/>
            </a:endParaRPr>
          </a:p>
        </p:txBody>
      </p:sp>
      <p:sp>
        <p:nvSpPr>
          <p:cNvPr id="7" name="Content Placeholder 2"/>
          <p:cNvSpPr txBox="1">
            <a:spLocks/>
          </p:cNvSpPr>
          <p:nvPr/>
        </p:nvSpPr>
        <p:spPr>
          <a:xfrm>
            <a:off x="838200" y="1817494"/>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rtl="1"/>
            <a:r>
              <a:rPr lang="fa-IR" dirty="0">
                <a:cs typeface="B Nazanin" panose="00000400000000000000" pitchFamily="2" charset="-78"/>
              </a:rPr>
              <a:t>چندریختی به معنای چندین شکل از یک متد است.</a:t>
            </a:r>
          </a:p>
          <a:p>
            <a:pPr algn="just" rtl="1"/>
            <a:r>
              <a:rPr lang="fa-IR" dirty="0">
                <a:cs typeface="B Nazanin" panose="00000400000000000000" pitchFamily="2" charset="-78"/>
              </a:rPr>
              <a:t>چنانچه نام و امضای متدی از یک زیر کلاس </a:t>
            </a:r>
            <a:r>
              <a:rPr lang="en-US" dirty="0">
                <a:cs typeface="B Nazanin" panose="00000400000000000000" pitchFamily="2" charset="-78"/>
              </a:rPr>
              <a:t>Sub Class</a:t>
            </a:r>
            <a:r>
              <a:rPr lang="fa-IR" dirty="0">
                <a:cs typeface="B Nazanin" panose="00000400000000000000" pitchFamily="2" charset="-78"/>
              </a:rPr>
              <a:t>در ساختار سلسله مراتبی کلاس‌ها با نام و نوع امضای متدی از ابر کلاس </a:t>
            </a:r>
            <a:r>
              <a:rPr lang="en-US" dirty="0">
                <a:cs typeface="B Nazanin" panose="00000400000000000000" pitchFamily="2" charset="-78"/>
              </a:rPr>
              <a:t>Super Class </a:t>
            </a:r>
            <a:r>
              <a:rPr lang="fa-IR" dirty="0">
                <a:cs typeface="B Nazanin" panose="00000400000000000000" pitchFamily="2" charset="-78"/>
              </a:rPr>
              <a:t>آن یکسان باشد، در آن صورت متد موجود در زیر کلاس، متد موجود در ابر کلاسش را لغو می‌کند.</a:t>
            </a:r>
          </a:p>
          <a:p>
            <a:pPr algn="just" rtl="1"/>
            <a:r>
              <a:rPr lang="fa-IR" dirty="0">
                <a:cs typeface="B Nazanin" panose="00000400000000000000" pitchFamily="2" charset="-78"/>
              </a:rPr>
              <a:t>در زبان‌های برنامه‌نویسی شیءگرا مانند جاوا می‌توانیم </a:t>
            </a:r>
            <a:r>
              <a:rPr lang="fa-IR" b="1" u="sng" dirty="0">
                <a:cs typeface="B Nazanin" panose="00000400000000000000" pitchFamily="2" charset="-78"/>
              </a:rPr>
              <a:t>دو ویا بیشتر از دو متد همنام </a:t>
            </a:r>
            <a:r>
              <a:rPr lang="fa-IR" dirty="0">
                <a:cs typeface="B Nazanin" panose="00000400000000000000" pitchFamily="2" charset="-78"/>
              </a:rPr>
              <a:t>را تعریف نماییم (با شرط آنکه پارامترهای آن را متفاوت تعریف نماییم). به این فرایند سربار گذاری متدها گفته می‌شود. این فرایند یکی از روش‌هایی است که جاوا از طریق آن از چند ریختی پشتیبانی می‌کند.</a:t>
            </a:r>
          </a:p>
          <a:p>
            <a:pPr algn="just" rtl="1"/>
            <a:r>
              <a:rPr lang="fa-IR" dirty="0">
                <a:cs typeface="B Nazanin" panose="00000400000000000000" pitchFamily="2" charset="-78"/>
              </a:rPr>
              <a:t>وقتی متد سربار شده‌ای فعال می‌شود، جاوا از نوع یا تعداد آرگومان‌ها برای تعیین اینکه کدام نگارش از متدهای سربار شده فراخوانده شده‌است، استفاده می‌کند. از این رو متدهای سربار شده از جهت نوع و تعداد پارامترها با یکدیگر تفاوت دارند.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en-US" dirty="0">
              <a:solidFill>
                <a:srgbClr val="001BA0"/>
              </a:solidFill>
              <a:hlinkClick r:id="rId4"/>
            </a:endParaRPr>
          </a:p>
          <a:p>
            <a:pPr algn="just" rtl="1"/>
            <a:endParaRPr lang="en-US" dirty="0">
              <a:solidFill>
                <a:srgbClr val="001BA0"/>
              </a:solidFill>
              <a:hlinkClick r:id="rId5"/>
            </a:endParaRPr>
          </a:p>
          <a:p>
            <a:pPr algn="just" rtl="1"/>
            <a:endParaRPr lang="en-US" dirty="0">
              <a:solidFill>
                <a:srgbClr val="001BA0"/>
              </a:solidFill>
              <a:hlinkClick r:id="rId5"/>
            </a:endParaRPr>
          </a:p>
          <a:p>
            <a:pPr algn="just" rtl="1"/>
            <a:endParaRPr lang="en-US" dirty="0">
              <a:solidFill>
                <a:srgbClr val="001BA0"/>
              </a:solidFill>
              <a:hlinkClick r:id="rId6"/>
            </a:endParaRPr>
          </a:p>
          <a:p>
            <a:pPr algn="just" rtl="1"/>
            <a:endParaRPr lang="en-US" dirty="0">
              <a:solidFill>
                <a:srgbClr val="001BA0"/>
              </a:solidFill>
              <a:hlinkClick r:id="rId7"/>
            </a:endParaRPr>
          </a:p>
          <a:p>
            <a:pPr algn="just" rtl="1"/>
            <a:endParaRPr lang="fa-IR" dirty="0">
              <a:cs typeface="B Nazanin" panose="00000400000000000000" pitchFamily="2" charset="-78"/>
            </a:endParaRPr>
          </a:p>
          <a:p>
            <a:pPr marL="0" indent="0" algn="just" rtl="1">
              <a:buFont typeface="Arial"/>
              <a:buNone/>
            </a:pPr>
            <a:endParaRPr lang="en-US" dirty="0">
              <a:cs typeface="B Nazanin" panose="00000400000000000000" pitchFamily="2" charset="-78"/>
            </a:endParaRPr>
          </a:p>
        </p:txBody>
      </p:sp>
    </p:spTree>
    <p:extLst>
      <p:ext uri="{BB962C8B-B14F-4D97-AF65-F5344CB8AC3E}">
        <p14:creationId xmlns:p14="http://schemas.microsoft.com/office/powerpoint/2010/main" val="840637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فرآیند تحلیل و طراحی شی گرا</a:t>
            </a:r>
            <a:endParaRPr lang="en-US" dirty="0">
              <a:cs typeface="B Titr" panose="00000700000000000000" pitchFamily="2" charset="-78"/>
            </a:endParaRPr>
          </a:p>
        </p:txBody>
      </p:sp>
      <p:sp>
        <p:nvSpPr>
          <p:cNvPr id="3" name="Content Placeholder 2"/>
          <p:cNvSpPr>
            <a:spLocks noGrp="1"/>
          </p:cNvSpPr>
          <p:nvPr>
            <p:ph idx="1"/>
          </p:nvPr>
        </p:nvSpPr>
        <p:spPr/>
        <p:txBody>
          <a:bodyPr/>
          <a:lstStyle/>
          <a:p>
            <a:pPr algn="r" rtl="1"/>
            <a:endParaRPr lang="en-US" dirty="0">
              <a:solidFill>
                <a:srgbClr val="001BA0"/>
              </a:solidFill>
              <a:hlinkClick r:id="rId2"/>
            </a:endParaRPr>
          </a:p>
          <a:p>
            <a:pPr algn="r" rtl="1"/>
            <a:endParaRPr lang="en-US" dirty="0">
              <a:solidFill>
                <a:srgbClr val="001BA0"/>
              </a:solidFill>
              <a:hlinkClick r:id="rId3"/>
            </a:endParaRPr>
          </a:p>
          <a:p>
            <a:pPr algn="r" rtl="1"/>
            <a:endParaRPr lang="en-US" dirty="0">
              <a:cs typeface="B Nazanin" panose="00000400000000000000" pitchFamily="2" charset="-78"/>
            </a:endParaRPr>
          </a:p>
        </p:txBody>
      </p:sp>
      <p:sp>
        <p:nvSpPr>
          <p:cNvPr id="7" name="Content Placeholder 2"/>
          <p:cNvSpPr txBox="1">
            <a:spLocks/>
          </p:cNvSpPr>
          <p:nvPr/>
        </p:nvSpPr>
        <p:spPr>
          <a:xfrm>
            <a:off x="838200" y="18174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rtl="1"/>
            <a:r>
              <a:rPr lang="fa-IR" dirty="0">
                <a:cs typeface="B Nazanin" panose="00000400000000000000" pitchFamily="2" charset="-78"/>
              </a:rPr>
              <a:t>چطور می توانیم در مورد مفاهیم ذکر شده تصمیم بگیریم درصورتیکه ندانیم کلاسهای ما چی هستند؟</a:t>
            </a:r>
          </a:p>
          <a:p>
            <a:pPr algn="r" rtl="1"/>
            <a:r>
              <a:rPr lang="fa-IR" dirty="0">
                <a:cs typeface="B Nazanin" panose="00000400000000000000" pitchFamily="2" charset="-78"/>
              </a:rPr>
              <a:t>ما نیاز داریم که فرآیندی داشته باشیم که به ما در استخراج کلاسها و اشیای سیستم کمک نماید.</a:t>
            </a:r>
          </a:p>
          <a:p>
            <a:pPr algn="r" rtl="1"/>
            <a:r>
              <a:rPr lang="fa-IR" dirty="0">
                <a:cs typeface="B Nazanin" panose="00000400000000000000" pitchFamily="2" charset="-78"/>
              </a:rPr>
              <a:t>هر متدولوژی که استفاده می کنیم آخرش باید به ما بگوید که چه کلاسهایی وجود دارد و هرکدام از آنها چه کاری انجام می دهند.</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en-US" dirty="0">
              <a:solidFill>
                <a:srgbClr val="001BA0"/>
              </a:solidFill>
              <a:hlinkClick r:id="rId4"/>
            </a:endParaRPr>
          </a:p>
          <a:p>
            <a:pPr algn="r" rtl="1"/>
            <a:endParaRPr lang="en-US" dirty="0">
              <a:solidFill>
                <a:srgbClr val="001BA0"/>
              </a:solidFill>
              <a:hlinkClick r:id="rId5"/>
            </a:endParaRPr>
          </a:p>
          <a:p>
            <a:pPr algn="r" rtl="1"/>
            <a:endParaRPr lang="en-US" dirty="0">
              <a:solidFill>
                <a:srgbClr val="001BA0"/>
              </a:solidFill>
              <a:hlinkClick r:id="rId5"/>
            </a:endParaRPr>
          </a:p>
          <a:p>
            <a:pPr algn="r" rtl="1"/>
            <a:endParaRPr lang="en-US" dirty="0">
              <a:solidFill>
                <a:srgbClr val="001BA0"/>
              </a:solidFill>
              <a:hlinkClick r:id="rId6"/>
            </a:endParaRPr>
          </a:p>
          <a:p>
            <a:pPr algn="r" rtl="1"/>
            <a:endParaRPr lang="en-US" dirty="0">
              <a:solidFill>
                <a:srgbClr val="001BA0"/>
              </a:solidFill>
              <a:hlinkClick r:id="rId7"/>
            </a:endParaRPr>
          </a:p>
          <a:p>
            <a:pPr algn="r" rtl="1"/>
            <a:endParaRPr lang="fa-IR" dirty="0">
              <a:cs typeface="B Nazanin" panose="00000400000000000000" pitchFamily="2" charset="-78"/>
            </a:endParaRPr>
          </a:p>
          <a:p>
            <a:pPr marL="0" indent="0" algn="r" rtl="1">
              <a:buFont typeface="Arial"/>
              <a:buNone/>
            </a:pPr>
            <a:endParaRPr lang="en-US" dirty="0">
              <a:cs typeface="B Nazanin" panose="00000400000000000000" pitchFamily="2" charset="-78"/>
            </a:endParaRPr>
          </a:p>
        </p:txBody>
      </p:sp>
    </p:spTree>
    <p:extLst>
      <p:ext uri="{BB962C8B-B14F-4D97-AF65-F5344CB8AC3E}">
        <p14:creationId xmlns:p14="http://schemas.microsoft.com/office/powerpoint/2010/main" val="4217620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فرآیند تحلیل و طراحی شی گرا</a:t>
            </a:r>
          </a:p>
        </p:txBody>
      </p:sp>
      <p:sp>
        <p:nvSpPr>
          <p:cNvPr id="3" name="Content Placeholder 2"/>
          <p:cNvSpPr>
            <a:spLocks noGrp="1"/>
          </p:cNvSpPr>
          <p:nvPr>
            <p:ph idx="1"/>
          </p:nvPr>
        </p:nvSpPr>
        <p:spPr/>
        <p:txBody>
          <a:bodyPr/>
          <a:lstStyle/>
          <a:p>
            <a:pPr algn="r" rtl="1"/>
            <a:endParaRPr lang="en-US" dirty="0">
              <a:solidFill>
                <a:srgbClr val="001BA0"/>
              </a:solidFill>
              <a:hlinkClick r:id="rId2"/>
            </a:endParaRPr>
          </a:p>
          <a:p>
            <a:pPr algn="r" rtl="1"/>
            <a:endParaRPr lang="en-US" dirty="0">
              <a:solidFill>
                <a:srgbClr val="001BA0"/>
              </a:solidFill>
              <a:hlinkClick r:id="rId3"/>
            </a:endParaRPr>
          </a:p>
          <a:p>
            <a:pPr algn="r" rtl="1"/>
            <a:endParaRPr lang="en-US" dirty="0">
              <a:cs typeface="B Nazanin" panose="00000400000000000000" pitchFamily="2" charset="-78"/>
            </a:endParaRPr>
          </a:p>
        </p:txBody>
      </p:sp>
      <p:sp>
        <p:nvSpPr>
          <p:cNvPr id="7" name="Content Placeholder 2"/>
          <p:cNvSpPr txBox="1">
            <a:spLocks/>
          </p:cNvSpPr>
          <p:nvPr/>
        </p:nvSpPr>
        <p:spPr>
          <a:xfrm>
            <a:off x="838200" y="1817494"/>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rtl="1"/>
            <a:r>
              <a:rPr lang="fa-IR" dirty="0">
                <a:cs typeface="B Nazanin" panose="00000400000000000000" pitchFamily="2" charset="-78"/>
              </a:rPr>
              <a:t>هر متدولوژی که میخواهیم استفاده کنیم باید شامل این مراحل پایه ای باشد:</a:t>
            </a:r>
          </a:p>
          <a:p>
            <a:pPr lvl="1" algn="r" rtl="1">
              <a:buFont typeface="Wingdings" panose="05000000000000000000" pitchFamily="2" charset="2"/>
              <a:buChar char="ü"/>
            </a:pPr>
            <a:r>
              <a:rPr lang="fa-IR" dirty="0">
                <a:solidFill>
                  <a:schemeClr val="accent6">
                    <a:lumMod val="75000"/>
                  </a:schemeClr>
                </a:solidFill>
                <a:cs typeface="B Nazanin" panose="00000400000000000000" pitchFamily="2" charset="-78"/>
              </a:rPr>
              <a:t>جمع آوری نیازمندی ها</a:t>
            </a:r>
            <a:endParaRPr lang="en-US" dirty="0">
              <a:solidFill>
                <a:schemeClr val="accent6">
                  <a:lumMod val="75000"/>
                </a:schemeClr>
              </a:solidFill>
              <a:cs typeface="B Nazanin" panose="00000400000000000000" pitchFamily="2" charset="-78"/>
            </a:endParaRPr>
          </a:p>
          <a:p>
            <a:pPr lvl="2" algn="r" rtl="1">
              <a:buFont typeface="Wingdings" panose="05000000000000000000" pitchFamily="2" charset="2"/>
              <a:buChar char="ü"/>
            </a:pPr>
            <a:r>
              <a:rPr lang="en-US" dirty="0">
                <a:solidFill>
                  <a:schemeClr val="accent6">
                    <a:lumMod val="75000"/>
                  </a:schemeClr>
                </a:solidFill>
                <a:cs typeface="B Nazanin" panose="00000400000000000000" pitchFamily="2" charset="-78"/>
              </a:rPr>
              <a:t>What is the app need to do?</a:t>
            </a:r>
          </a:p>
          <a:p>
            <a:pPr lvl="2" algn="r" rtl="1">
              <a:buFont typeface="Wingdings" panose="05000000000000000000" pitchFamily="2" charset="2"/>
              <a:buChar char="ü"/>
            </a:pPr>
            <a:r>
              <a:rPr lang="en-US" dirty="0">
                <a:solidFill>
                  <a:schemeClr val="accent6">
                    <a:lumMod val="75000"/>
                  </a:schemeClr>
                </a:solidFill>
                <a:cs typeface="B Nazanin" panose="00000400000000000000" pitchFamily="2" charset="-78"/>
              </a:rPr>
              <a:t>What problem are you going to solve?</a:t>
            </a:r>
          </a:p>
          <a:p>
            <a:pPr lvl="1" algn="r" rtl="1">
              <a:buFont typeface="Wingdings" panose="05000000000000000000" pitchFamily="2" charset="2"/>
              <a:buChar char="ü"/>
            </a:pPr>
            <a:r>
              <a:rPr lang="fa-IR" dirty="0">
                <a:solidFill>
                  <a:schemeClr val="accent6">
                    <a:lumMod val="75000"/>
                  </a:schemeClr>
                </a:solidFill>
                <a:cs typeface="B Nazanin" panose="00000400000000000000" pitchFamily="2" charset="-78"/>
              </a:rPr>
              <a:t>توصیف دقیق برنامه کاربردی</a:t>
            </a:r>
          </a:p>
          <a:p>
            <a:pPr lvl="1" algn="r" rtl="1">
              <a:buFont typeface="Wingdings" panose="05000000000000000000" pitchFamily="2" charset="2"/>
              <a:buChar char="ü"/>
            </a:pPr>
            <a:r>
              <a:rPr lang="fa-IR" dirty="0">
                <a:solidFill>
                  <a:schemeClr val="accent6">
                    <a:lumMod val="75000"/>
                  </a:schemeClr>
                </a:solidFill>
                <a:cs typeface="B Nazanin" panose="00000400000000000000" pitchFamily="2" charset="-78"/>
              </a:rPr>
              <a:t>شناسایی اشیای مهم سیستم</a:t>
            </a:r>
          </a:p>
          <a:p>
            <a:pPr lvl="1" algn="r" rtl="1">
              <a:buFont typeface="Wingdings" panose="05000000000000000000" pitchFamily="2" charset="2"/>
              <a:buChar char="ü"/>
            </a:pPr>
            <a:r>
              <a:rPr lang="fa-IR" dirty="0">
                <a:solidFill>
                  <a:schemeClr val="accent6">
                    <a:lumMod val="75000"/>
                  </a:schemeClr>
                </a:solidFill>
                <a:cs typeface="B Nazanin" panose="00000400000000000000" pitchFamily="2" charset="-78"/>
              </a:rPr>
              <a:t>تعاملات بین اشیا را توصیف نماید</a:t>
            </a:r>
          </a:p>
          <a:p>
            <a:pPr lvl="1" algn="r" rtl="1">
              <a:buFont typeface="Wingdings" panose="05000000000000000000" pitchFamily="2" charset="2"/>
              <a:buChar char="ü"/>
            </a:pPr>
            <a:r>
              <a:rPr lang="fa-IR" dirty="0">
                <a:solidFill>
                  <a:schemeClr val="accent6">
                    <a:lumMod val="75000"/>
                  </a:schemeClr>
                </a:solidFill>
                <a:cs typeface="B Nazanin" panose="00000400000000000000" pitchFamily="2" charset="-78"/>
              </a:rPr>
              <a:t>دیاگرامهای کلاس را ایجاد نماید. </a:t>
            </a:r>
            <a:endParaRPr lang="en-US" dirty="0">
              <a:cs typeface="B Nazanin" panose="00000400000000000000" pitchFamily="2" charset="-78"/>
            </a:endParaRPr>
          </a:p>
          <a:p>
            <a:pPr algn="r" rtl="1"/>
            <a:r>
              <a:rPr lang="fa-IR" dirty="0">
                <a:cs typeface="B Nazanin" panose="00000400000000000000" pitchFamily="2" charset="-78"/>
              </a:rPr>
              <a:t>خروجی این مراحل کد نخواهد بود بلکه نوشته هایی روی کاغذ یا برخی نتایج خروجی ابزارهای نرم افزاری که برای این منظور طراحی شده اند.</a:t>
            </a:r>
          </a:p>
          <a:p>
            <a:pPr algn="r" rtl="1"/>
            <a:r>
              <a:rPr lang="fa-IR" dirty="0">
                <a:cs typeface="B Nazanin" panose="00000400000000000000" pitchFamily="2" charset="-78"/>
              </a:rPr>
              <a:t>این مراحل بصورت تکرارشونده و دوره ای قابل استفاده است.   </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en-US" dirty="0">
              <a:solidFill>
                <a:srgbClr val="001BA0"/>
              </a:solidFill>
              <a:hlinkClick r:id="rId4"/>
            </a:endParaRPr>
          </a:p>
          <a:p>
            <a:pPr algn="r" rtl="1"/>
            <a:endParaRPr lang="en-US" dirty="0">
              <a:solidFill>
                <a:srgbClr val="001BA0"/>
              </a:solidFill>
              <a:hlinkClick r:id="rId5"/>
            </a:endParaRPr>
          </a:p>
          <a:p>
            <a:pPr algn="r" rtl="1"/>
            <a:endParaRPr lang="en-US" dirty="0">
              <a:solidFill>
                <a:srgbClr val="001BA0"/>
              </a:solidFill>
              <a:hlinkClick r:id="rId5"/>
            </a:endParaRPr>
          </a:p>
          <a:p>
            <a:pPr algn="r" rtl="1"/>
            <a:endParaRPr lang="en-US" dirty="0">
              <a:solidFill>
                <a:srgbClr val="001BA0"/>
              </a:solidFill>
              <a:hlinkClick r:id="rId6"/>
            </a:endParaRPr>
          </a:p>
          <a:p>
            <a:pPr algn="r" rtl="1"/>
            <a:endParaRPr lang="en-US" dirty="0">
              <a:solidFill>
                <a:srgbClr val="001BA0"/>
              </a:solidFill>
              <a:hlinkClick r:id="rId7"/>
            </a:endParaRPr>
          </a:p>
          <a:p>
            <a:pPr algn="r" rtl="1"/>
            <a:endParaRPr lang="fa-IR" dirty="0">
              <a:cs typeface="B Nazanin" panose="00000400000000000000" pitchFamily="2" charset="-78"/>
            </a:endParaRPr>
          </a:p>
          <a:p>
            <a:pPr marL="0" indent="0" algn="r" rtl="1">
              <a:buFont typeface="Arial"/>
              <a:buNone/>
            </a:pPr>
            <a:endParaRPr lang="en-US" dirty="0">
              <a:cs typeface="B Nazanin" panose="00000400000000000000" pitchFamily="2" charset="-78"/>
            </a:endParaRPr>
          </a:p>
        </p:txBody>
      </p:sp>
    </p:spTree>
    <p:extLst>
      <p:ext uri="{BB962C8B-B14F-4D97-AF65-F5344CB8AC3E}">
        <p14:creationId xmlns:p14="http://schemas.microsoft.com/office/powerpoint/2010/main" val="1906712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فرآیند تحلیل یا شناسایی نیازمندیها</a:t>
            </a:r>
          </a:p>
        </p:txBody>
      </p:sp>
      <p:sp>
        <p:nvSpPr>
          <p:cNvPr id="3" name="Content Placeholder 2"/>
          <p:cNvSpPr>
            <a:spLocks noGrp="1"/>
          </p:cNvSpPr>
          <p:nvPr>
            <p:ph idx="1"/>
          </p:nvPr>
        </p:nvSpPr>
        <p:spPr/>
        <p:txBody>
          <a:bodyPr/>
          <a:lstStyle/>
          <a:p>
            <a:pPr algn="r" rtl="1"/>
            <a:endParaRPr lang="en-US" dirty="0">
              <a:solidFill>
                <a:srgbClr val="001BA0"/>
              </a:solidFill>
              <a:hlinkClick r:id="rId2"/>
            </a:endParaRPr>
          </a:p>
          <a:p>
            <a:pPr algn="r" rtl="1"/>
            <a:endParaRPr lang="en-US" dirty="0">
              <a:solidFill>
                <a:srgbClr val="001BA0"/>
              </a:solidFill>
              <a:hlinkClick r:id="rId3"/>
            </a:endParaRPr>
          </a:p>
          <a:p>
            <a:pPr algn="r" rtl="1"/>
            <a:endParaRPr lang="en-US" dirty="0">
              <a:cs typeface="B Nazanin" panose="00000400000000000000" pitchFamily="2" charset="-78"/>
            </a:endParaRPr>
          </a:p>
        </p:txBody>
      </p:sp>
      <p:sp>
        <p:nvSpPr>
          <p:cNvPr id="7" name="Content Placeholder 2"/>
          <p:cNvSpPr txBox="1">
            <a:spLocks/>
          </p:cNvSpPr>
          <p:nvPr/>
        </p:nvSpPr>
        <p:spPr>
          <a:xfrm>
            <a:off x="838200" y="1817493"/>
            <a:ext cx="10515600" cy="485093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r" rtl="1">
              <a:buNone/>
            </a:pPr>
            <a:r>
              <a:rPr lang="fa-IR" dirty="0">
                <a:cs typeface="B Nazanin" panose="00000400000000000000" pitchFamily="2" charset="-78"/>
              </a:rPr>
              <a:t>نیازمندیها در دو گروه قرار می گیرند:</a:t>
            </a:r>
          </a:p>
          <a:p>
            <a:pPr algn="r" rtl="1"/>
            <a:r>
              <a:rPr lang="fa-IR" dirty="0">
                <a:cs typeface="B Nazanin" panose="00000400000000000000" pitchFamily="2" charset="-78"/>
              </a:rPr>
              <a:t>نیازمندیهای عملکردی </a:t>
            </a:r>
            <a:r>
              <a:rPr lang="en-US" dirty="0">
                <a:cs typeface="B Nazanin" panose="00000400000000000000" pitchFamily="2" charset="-78"/>
              </a:rPr>
              <a:t>Functional Requirements</a:t>
            </a:r>
            <a:r>
              <a:rPr lang="fa-IR" dirty="0">
                <a:cs typeface="B Nazanin" panose="00000400000000000000" pitchFamily="2" charset="-78"/>
              </a:rPr>
              <a:t> هسته اصلی نرم افزار رو تشکیل میدهد.</a:t>
            </a:r>
            <a:endParaRPr lang="en-US" dirty="0">
              <a:cs typeface="B Nazanin" panose="00000400000000000000" pitchFamily="2" charset="-78"/>
            </a:endParaRPr>
          </a:p>
          <a:p>
            <a:pPr lvl="1" algn="r" rtl="1"/>
            <a:r>
              <a:rPr lang="en-US" dirty="0">
                <a:cs typeface="B Nazanin" panose="00000400000000000000" pitchFamily="2" charset="-78"/>
              </a:rPr>
              <a:t>What does it do?</a:t>
            </a:r>
            <a:r>
              <a:rPr lang="fa-IR" dirty="0">
                <a:cs typeface="B Nazanin" panose="00000400000000000000" pitchFamily="2" charset="-78"/>
              </a:rPr>
              <a:t> شامل ویژگی ها و قابلیت ها می باشد</a:t>
            </a:r>
          </a:p>
          <a:p>
            <a:pPr lvl="1" algn="r" rtl="1"/>
            <a:r>
              <a:rPr lang="fa-IR" dirty="0">
                <a:solidFill>
                  <a:schemeClr val="accent1">
                    <a:lumMod val="75000"/>
                  </a:schemeClr>
                </a:solidFill>
                <a:cs typeface="B Nazanin" panose="00000400000000000000" pitchFamily="2" charset="-78"/>
              </a:rPr>
              <a:t>مثال: سیستم مانیتور کردن بیمار:</a:t>
            </a:r>
          </a:p>
          <a:p>
            <a:pPr lvl="2" algn="r" rtl="1"/>
            <a:r>
              <a:rPr lang="fa-IR" b="1" dirty="0">
                <a:solidFill>
                  <a:schemeClr val="accent1">
                    <a:lumMod val="75000"/>
                  </a:schemeClr>
                </a:solidFill>
                <a:cs typeface="B Nazanin" panose="00000400000000000000" pitchFamily="2" charset="-78"/>
              </a:rPr>
              <a:t>سیستم باید </a:t>
            </a:r>
            <a:r>
              <a:rPr lang="fa-IR" dirty="0">
                <a:solidFill>
                  <a:schemeClr val="accent1">
                    <a:lumMod val="75000"/>
                  </a:schemeClr>
                </a:solidFill>
                <a:cs typeface="B Nazanin" panose="00000400000000000000" pitchFamily="2" charset="-78"/>
              </a:rPr>
              <a:t>ضربان قلب بیمار، دما و فشارخون بیمار را نمایش دهد.</a:t>
            </a:r>
            <a:endParaRPr lang="en-US" dirty="0">
              <a:solidFill>
                <a:schemeClr val="accent1">
                  <a:lumMod val="75000"/>
                </a:schemeClr>
              </a:solidFill>
              <a:cs typeface="B Nazanin" panose="00000400000000000000" pitchFamily="2" charset="-78"/>
            </a:endParaRPr>
          </a:p>
          <a:p>
            <a:pPr lvl="2" algn="r" rtl="1"/>
            <a:r>
              <a:rPr lang="fa-IR" dirty="0">
                <a:solidFill>
                  <a:schemeClr val="accent1">
                    <a:lumMod val="75000"/>
                  </a:schemeClr>
                </a:solidFill>
                <a:cs typeface="B Nazanin" panose="00000400000000000000" pitchFamily="2" charset="-78"/>
              </a:rPr>
              <a:t>سیستم باید این امکان رو به کاربر بدهد که براساس نام خانوادگی بیمار، شماره موبایل و شماره سفارش آن جستجو نماید.</a:t>
            </a:r>
          </a:p>
          <a:p>
            <a:pPr lvl="2" algn="r" rtl="1"/>
            <a:r>
              <a:rPr lang="fa-IR" dirty="0">
                <a:solidFill>
                  <a:schemeClr val="accent1">
                    <a:lumMod val="75000"/>
                  </a:schemeClr>
                </a:solidFill>
                <a:cs typeface="B Nazanin" panose="00000400000000000000" pitchFamily="2" charset="-78"/>
              </a:rPr>
              <a:t>سیستم باید رسید را از طریق ایمیل ارسال نماید.</a:t>
            </a:r>
          </a:p>
          <a:p>
            <a:pPr lvl="2" algn="r" rtl="1"/>
            <a:r>
              <a:rPr lang="fa-IR" dirty="0">
                <a:solidFill>
                  <a:schemeClr val="accent1">
                    <a:lumMod val="75000"/>
                  </a:schemeClr>
                </a:solidFill>
                <a:cs typeface="B Nazanin" panose="00000400000000000000" pitchFamily="2" charset="-78"/>
              </a:rPr>
              <a:t>سیستم باید به کاربر اجازه ارائه پیشنهاد و انتقاد دهد.</a:t>
            </a:r>
          </a:p>
          <a:p>
            <a:pPr lvl="2" algn="r" rtl="1"/>
            <a:r>
              <a:rPr lang="fa-IR" dirty="0">
                <a:solidFill>
                  <a:schemeClr val="accent1">
                    <a:lumMod val="75000"/>
                  </a:schemeClr>
                </a:solidFill>
                <a:cs typeface="B Nazanin" panose="00000400000000000000" pitchFamily="2" charset="-78"/>
              </a:rPr>
              <a:t>سیستم باید بدون اتصال به اینترنت هم کار کند.</a:t>
            </a:r>
          </a:p>
          <a:p>
            <a:pPr lvl="2" algn="r" rtl="1"/>
            <a:r>
              <a:rPr lang="fa-IR" dirty="0">
                <a:solidFill>
                  <a:schemeClr val="accent1">
                    <a:lumMod val="75000"/>
                  </a:schemeClr>
                </a:solidFill>
                <a:cs typeface="B Nazanin" panose="00000400000000000000" pitchFamily="2" charset="-78"/>
              </a:rPr>
              <a:t>سیستم باید هرماه یک گزارش تحلیلی مقایسه ای </a:t>
            </a:r>
            <a:r>
              <a:rPr lang="fa-IR">
                <a:solidFill>
                  <a:schemeClr val="accent1">
                    <a:lumMod val="75000"/>
                  </a:schemeClr>
                </a:solidFill>
                <a:cs typeface="B Nazanin" panose="00000400000000000000" pitchFamily="2" charset="-78"/>
              </a:rPr>
              <a:t>از نتایج را </a:t>
            </a:r>
            <a:r>
              <a:rPr lang="fa-IR" dirty="0">
                <a:solidFill>
                  <a:schemeClr val="accent1">
                    <a:lumMod val="75000"/>
                  </a:schemeClr>
                </a:solidFill>
                <a:cs typeface="B Nazanin" panose="00000400000000000000" pitchFamily="2" charset="-78"/>
              </a:rPr>
              <a:t>به مدیران ایمیل نماید.</a:t>
            </a:r>
            <a:endParaRPr lang="fa-IR" dirty="0">
              <a:cs typeface="B Nazanin" panose="00000400000000000000" pitchFamily="2" charset="-78"/>
            </a:endParaRPr>
          </a:p>
          <a:p>
            <a:pPr algn="r" rtl="1"/>
            <a:r>
              <a:rPr lang="fa-IR" dirty="0">
                <a:cs typeface="B Nazanin" panose="00000400000000000000" pitchFamily="2" charset="-78"/>
              </a:rPr>
              <a:t>نیازمندی های غیر عملکردی</a:t>
            </a:r>
            <a:r>
              <a:rPr lang="en-US" dirty="0">
                <a:cs typeface="B Nazanin" panose="00000400000000000000" pitchFamily="2" charset="-78"/>
              </a:rPr>
              <a:t> nonfunctional Requirements  </a:t>
            </a:r>
            <a:endParaRPr lang="fa-IR" dirty="0">
              <a:cs typeface="B Nazanin" panose="00000400000000000000" pitchFamily="2" charset="-78"/>
            </a:endParaRPr>
          </a:p>
          <a:p>
            <a:pPr lvl="1" algn="r" rtl="1"/>
            <a:r>
              <a:rPr lang="en-US" dirty="0">
                <a:cs typeface="B Nazanin" panose="00000400000000000000" pitchFamily="2" charset="-78"/>
              </a:rPr>
              <a:t>What else?</a:t>
            </a:r>
            <a:r>
              <a:rPr lang="fa-IR" dirty="0">
                <a:cs typeface="B Nazanin" panose="00000400000000000000" pitchFamily="2" charset="-78"/>
              </a:rPr>
              <a:t> شامل مستندسازی،مسایل قانونی، کارایی، امنیت</a:t>
            </a:r>
          </a:p>
          <a:p>
            <a:pPr lvl="2" algn="r" rtl="1"/>
            <a:r>
              <a:rPr lang="fa-IR" dirty="0">
                <a:solidFill>
                  <a:schemeClr val="accent1">
                    <a:lumMod val="75000"/>
                  </a:schemeClr>
                </a:solidFill>
                <a:cs typeface="B Nazanin" panose="00000400000000000000" pitchFamily="2" charset="-78"/>
              </a:rPr>
              <a:t>مثال:</a:t>
            </a:r>
          </a:p>
          <a:p>
            <a:pPr lvl="2" algn="r" rtl="1"/>
            <a:r>
              <a:rPr lang="fa-IR" dirty="0">
                <a:solidFill>
                  <a:schemeClr val="accent1">
                    <a:lumMod val="75000"/>
                  </a:schemeClr>
                </a:solidFill>
                <a:cs typeface="B Nazanin" panose="00000400000000000000" pitchFamily="2" charset="-78"/>
              </a:rPr>
              <a:t>نتایج جستجو حداکثر پس از ۲ ثانیه تولید شود.</a:t>
            </a:r>
          </a:p>
          <a:p>
            <a:pPr lvl="2" algn="r" rtl="1"/>
            <a:r>
              <a:rPr lang="fa-IR" dirty="0">
                <a:solidFill>
                  <a:schemeClr val="accent1">
                    <a:lumMod val="75000"/>
                  </a:schemeClr>
                </a:solidFill>
                <a:cs typeface="B Nazanin" panose="00000400000000000000" pitchFamily="2" charset="-78"/>
              </a:rPr>
              <a:t>میز کمک </a:t>
            </a:r>
            <a:r>
              <a:rPr lang="en-US" dirty="0">
                <a:solidFill>
                  <a:schemeClr val="accent1">
                    <a:lumMod val="75000"/>
                  </a:schemeClr>
                </a:solidFill>
                <a:cs typeface="B Nazanin" panose="00000400000000000000" pitchFamily="2" charset="-78"/>
              </a:rPr>
              <a:t>help desk</a:t>
            </a:r>
            <a:r>
              <a:rPr lang="fa-IR" dirty="0">
                <a:solidFill>
                  <a:schemeClr val="accent1">
                    <a:lumMod val="75000"/>
                  </a:schemeClr>
                </a:solidFill>
                <a:cs typeface="B Nazanin" panose="00000400000000000000" pitchFamily="2" charset="-78"/>
              </a:rPr>
              <a:t> بصورتی تلفنی بصورت ۲۴ ساعته باید در دسترس باشد.</a:t>
            </a:r>
          </a:p>
          <a:p>
            <a:pPr lvl="2" algn="r" rtl="1"/>
            <a:r>
              <a:rPr lang="fa-IR" dirty="0">
                <a:solidFill>
                  <a:schemeClr val="accent1">
                    <a:lumMod val="75000"/>
                  </a:schemeClr>
                </a:solidFill>
                <a:cs typeface="B Nazanin" panose="00000400000000000000" pitchFamily="2" charset="-78"/>
              </a:rPr>
              <a:t>سیستم ۹۹.۹٪ زمانهای کاری باید در دسترس باشد.</a:t>
            </a:r>
          </a:p>
          <a:p>
            <a:pPr lvl="2" algn="r" rtl="1"/>
            <a:endParaRPr lang="fa-IR" dirty="0">
              <a:solidFill>
                <a:schemeClr val="accent1">
                  <a:lumMod val="75000"/>
                </a:schemeClr>
              </a:solidFill>
              <a:cs typeface="B Nazanin" panose="00000400000000000000" pitchFamily="2" charset="-78"/>
            </a:endParaRPr>
          </a:p>
          <a:p>
            <a:pPr lvl="1" algn="r" rtl="1"/>
            <a:endParaRPr lang="en-US" dirty="0">
              <a:cs typeface="B Nazanin" panose="00000400000000000000" pitchFamily="2" charset="-78"/>
            </a:endParaRPr>
          </a:p>
          <a:p>
            <a:pPr algn="r" rtl="1"/>
            <a:endParaRPr lang="en-US" dirty="0">
              <a:cs typeface="B Nazanin" panose="00000400000000000000" pitchFamily="2" charset="-78"/>
            </a:endParaRPr>
          </a:p>
          <a:p>
            <a:pPr algn="r" rtl="1"/>
            <a:endParaRPr lang="fa-IR" dirty="0">
              <a:cs typeface="B Nazanin" panose="00000400000000000000" pitchFamily="2" charset="-78"/>
            </a:endParaRPr>
          </a:p>
          <a:p>
            <a:pPr algn="r" rtl="1"/>
            <a:endParaRPr lang="en-US" dirty="0">
              <a:solidFill>
                <a:srgbClr val="001BA0"/>
              </a:solidFill>
              <a:hlinkClick r:id="rId4"/>
            </a:endParaRPr>
          </a:p>
          <a:p>
            <a:pPr algn="r" rtl="1"/>
            <a:endParaRPr lang="en-US" dirty="0">
              <a:solidFill>
                <a:srgbClr val="001BA0"/>
              </a:solidFill>
              <a:hlinkClick r:id="rId5"/>
            </a:endParaRPr>
          </a:p>
          <a:p>
            <a:pPr algn="r" rtl="1"/>
            <a:endParaRPr lang="en-US" dirty="0">
              <a:solidFill>
                <a:srgbClr val="001BA0"/>
              </a:solidFill>
              <a:hlinkClick r:id="rId5"/>
            </a:endParaRPr>
          </a:p>
          <a:p>
            <a:pPr algn="r" rtl="1"/>
            <a:endParaRPr lang="en-US" dirty="0">
              <a:solidFill>
                <a:srgbClr val="001BA0"/>
              </a:solidFill>
              <a:hlinkClick r:id="rId6"/>
            </a:endParaRPr>
          </a:p>
          <a:p>
            <a:pPr algn="r" rtl="1"/>
            <a:endParaRPr lang="en-US" dirty="0">
              <a:solidFill>
                <a:srgbClr val="001BA0"/>
              </a:solidFill>
              <a:hlinkClick r:id="rId7"/>
            </a:endParaRPr>
          </a:p>
          <a:p>
            <a:pPr algn="r" rtl="1"/>
            <a:endParaRPr lang="fa-IR" dirty="0">
              <a:cs typeface="B Nazanin" panose="00000400000000000000" pitchFamily="2" charset="-78"/>
            </a:endParaRPr>
          </a:p>
          <a:p>
            <a:pPr marL="0" indent="0" algn="r" rtl="1">
              <a:buFont typeface="Arial"/>
              <a:buNone/>
            </a:pPr>
            <a:endParaRPr lang="en-US" dirty="0">
              <a:cs typeface="B Nazanin" panose="00000400000000000000" pitchFamily="2" charset="-78"/>
            </a:endParaRPr>
          </a:p>
        </p:txBody>
      </p:sp>
    </p:spTree>
    <p:extLst>
      <p:ext uri="{BB962C8B-B14F-4D97-AF65-F5344CB8AC3E}">
        <p14:creationId xmlns:p14="http://schemas.microsoft.com/office/powerpoint/2010/main" val="2419363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فرآیند تحلیل یا شناسایی نیازمندیها</a:t>
            </a:r>
          </a:p>
        </p:txBody>
      </p:sp>
      <p:sp>
        <p:nvSpPr>
          <p:cNvPr id="3" name="Content Placeholder 2"/>
          <p:cNvSpPr>
            <a:spLocks noGrp="1"/>
          </p:cNvSpPr>
          <p:nvPr>
            <p:ph idx="1"/>
          </p:nvPr>
        </p:nvSpPr>
        <p:spPr/>
        <p:txBody>
          <a:bodyPr/>
          <a:lstStyle/>
          <a:p>
            <a:pPr algn="r" rtl="1"/>
            <a:endParaRPr lang="en-US" dirty="0">
              <a:solidFill>
                <a:srgbClr val="001BA0"/>
              </a:solidFill>
              <a:hlinkClick r:id="rId2"/>
            </a:endParaRPr>
          </a:p>
          <a:p>
            <a:pPr algn="r" rtl="1"/>
            <a:endParaRPr lang="en-US" dirty="0">
              <a:solidFill>
                <a:srgbClr val="001BA0"/>
              </a:solidFill>
              <a:hlinkClick r:id="rId3"/>
            </a:endParaRPr>
          </a:p>
          <a:p>
            <a:pPr algn="r" rtl="1"/>
            <a:endParaRPr lang="en-US" dirty="0">
              <a:cs typeface="B Nazanin" panose="00000400000000000000" pitchFamily="2" charset="-78"/>
            </a:endParaRPr>
          </a:p>
        </p:txBody>
      </p:sp>
      <p:sp>
        <p:nvSpPr>
          <p:cNvPr id="7" name="Content Placeholder 2"/>
          <p:cNvSpPr txBox="1">
            <a:spLocks/>
          </p:cNvSpPr>
          <p:nvPr/>
        </p:nvSpPr>
        <p:spPr>
          <a:xfrm>
            <a:off x="838200" y="1460654"/>
            <a:ext cx="10515600" cy="485093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pPr>
            <a:r>
              <a:rPr lang="en-US" dirty="0">
                <a:solidFill>
                  <a:schemeClr val="accent1">
                    <a:lumMod val="75000"/>
                  </a:schemeClr>
                </a:solidFill>
                <a:latin typeface="Times New Roman" panose="02020603050405020304" pitchFamily="18" charset="0"/>
                <a:cs typeface="B Nazanin" panose="00000400000000000000" pitchFamily="2" charset="-78"/>
              </a:rPr>
              <a:t>FURPs/FURPs+</a:t>
            </a:r>
          </a:p>
          <a:p>
            <a:pPr marL="0" indent="0">
              <a:buNone/>
            </a:pPr>
            <a:r>
              <a:rPr lang="en-US" dirty="0">
                <a:solidFill>
                  <a:schemeClr val="accent1">
                    <a:lumMod val="75000"/>
                  </a:schemeClr>
                </a:solidFill>
                <a:latin typeface="Times New Roman" panose="02020603050405020304" pitchFamily="18" charset="0"/>
                <a:cs typeface="B Nazanin" panose="00000400000000000000" pitchFamily="2" charset="-78"/>
              </a:rPr>
              <a:t>Functional Requirements, </a:t>
            </a:r>
            <a:r>
              <a:rPr lang="en-US" sz="2200" dirty="0">
                <a:latin typeface="Times New Roman" panose="02020603050405020304" pitchFamily="18" charset="0"/>
                <a:cs typeface="B Nazanin" panose="00000400000000000000" pitchFamily="2" charset="-78"/>
              </a:rPr>
              <a:t>Capability (Size &amp; Generality of Feature Set), Reusability (Compatibility, Interoperability, Portability), Security (Safety &amp; Exploitability)</a:t>
            </a:r>
          </a:p>
          <a:p>
            <a:pPr marL="0" indent="0" algn="r" rtl="1">
              <a:buNone/>
            </a:pPr>
            <a:r>
              <a:rPr lang="fa-IR" dirty="0">
                <a:solidFill>
                  <a:schemeClr val="accent1">
                    <a:lumMod val="75000"/>
                  </a:schemeClr>
                </a:solidFill>
                <a:latin typeface="Times New Roman" panose="02020603050405020304" pitchFamily="18" charset="0"/>
                <a:cs typeface="B Nazanin" panose="00000400000000000000" pitchFamily="2" charset="-78"/>
              </a:rPr>
              <a:t>نیازمندیهای عملکردی</a:t>
            </a:r>
            <a:endParaRPr lang="en-US" dirty="0">
              <a:solidFill>
                <a:schemeClr val="accent1">
                  <a:lumMod val="75000"/>
                </a:schemeClr>
              </a:solidFill>
              <a:latin typeface="Times New Roman" panose="02020603050405020304" pitchFamily="18" charset="0"/>
              <a:cs typeface="B Nazanin" panose="00000400000000000000" pitchFamily="2" charset="-78"/>
            </a:endParaRPr>
          </a:p>
          <a:p>
            <a:pPr marL="0" indent="0" algn="l">
              <a:buNone/>
            </a:pPr>
            <a:r>
              <a:rPr lang="en-US" dirty="0">
                <a:solidFill>
                  <a:schemeClr val="accent1">
                    <a:lumMod val="75000"/>
                  </a:schemeClr>
                </a:solidFill>
                <a:latin typeface="Times New Roman" panose="02020603050405020304" pitchFamily="18" charset="0"/>
                <a:cs typeface="B Nazanin" panose="00000400000000000000" pitchFamily="2" charset="-78"/>
              </a:rPr>
              <a:t>Usability Requirements, </a:t>
            </a:r>
            <a:r>
              <a:rPr lang="en-US" sz="2200" dirty="0">
                <a:latin typeface="Times New Roman" panose="02020603050405020304" pitchFamily="18" charset="0"/>
                <a:cs typeface="B Nazanin" panose="00000400000000000000" pitchFamily="2" charset="-78"/>
              </a:rPr>
              <a:t>Documentation, Training, etc</a:t>
            </a:r>
            <a:r>
              <a:rPr lang="en-US" dirty="0">
                <a:solidFill>
                  <a:schemeClr val="accent1">
                    <a:lumMod val="75000"/>
                  </a:schemeClr>
                </a:solidFill>
                <a:latin typeface="Times New Roman" panose="02020603050405020304" pitchFamily="18" charset="0"/>
                <a:cs typeface="B Nazanin" panose="00000400000000000000" pitchFamily="2" charset="-78"/>
              </a:rPr>
              <a:t>.</a:t>
            </a:r>
            <a:endParaRPr lang="fa-IR" dirty="0">
              <a:solidFill>
                <a:schemeClr val="accent1">
                  <a:lumMod val="75000"/>
                </a:schemeClr>
              </a:solidFill>
              <a:latin typeface="Times New Roman" panose="02020603050405020304" pitchFamily="18" charset="0"/>
              <a:cs typeface="B Nazanin" panose="00000400000000000000" pitchFamily="2" charset="-78"/>
            </a:endParaRPr>
          </a:p>
          <a:p>
            <a:pPr marL="0" indent="0" algn="r" rtl="1">
              <a:buNone/>
            </a:pPr>
            <a:r>
              <a:rPr lang="fa-IR" dirty="0">
                <a:solidFill>
                  <a:schemeClr val="accent1">
                    <a:lumMod val="75000"/>
                  </a:schemeClr>
                </a:solidFill>
                <a:latin typeface="Times New Roman" panose="02020603050405020304" pitchFamily="18" charset="0"/>
                <a:cs typeface="B Nazanin" panose="00000400000000000000" pitchFamily="2" charset="-78"/>
              </a:rPr>
              <a:t>نیازمندیهای مربوط به بهبود قابلیتهای استفاده از سیستم</a:t>
            </a:r>
            <a:endParaRPr lang="en-US" dirty="0">
              <a:solidFill>
                <a:schemeClr val="accent1">
                  <a:lumMod val="75000"/>
                </a:schemeClr>
              </a:solidFill>
              <a:latin typeface="Times New Roman" panose="02020603050405020304" pitchFamily="18" charset="0"/>
              <a:cs typeface="B Nazanin" panose="00000400000000000000" pitchFamily="2" charset="-78"/>
            </a:endParaRPr>
          </a:p>
          <a:p>
            <a:pPr marL="0" indent="0" algn="l">
              <a:buNone/>
            </a:pPr>
            <a:r>
              <a:rPr lang="en-US" dirty="0">
                <a:solidFill>
                  <a:schemeClr val="accent1">
                    <a:lumMod val="75000"/>
                  </a:schemeClr>
                </a:solidFill>
                <a:latin typeface="Times New Roman" panose="02020603050405020304" pitchFamily="18" charset="0"/>
                <a:cs typeface="B Nazanin" panose="00000400000000000000" pitchFamily="2" charset="-78"/>
              </a:rPr>
              <a:t>Reliability Requirements, </a:t>
            </a:r>
            <a:r>
              <a:rPr lang="en-US" sz="2200" dirty="0">
                <a:latin typeface="Times New Roman" panose="02020603050405020304" pitchFamily="18" charset="0"/>
                <a:cs typeface="B Nazanin" panose="00000400000000000000" pitchFamily="2" charset="-78"/>
              </a:rPr>
              <a:t>Failure, Error handling, etc</a:t>
            </a:r>
            <a:r>
              <a:rPr lang="en-US" dirty="0">
                <a:solidFill>
                  <a:schemeClr val="accent1">
                    <a:lumMod val="75000"/>
                  </a:schemeClr>
                </a:solidFill>
                <a:latin typeface="Times New Roman" panose="02020603050405020304" pitchFamily="18" charset="0"/>
                <a:cs typeface="B Nazanin" panose="00000400000000000000" pitchFamily="2" charset="-78"/>
              </a:rPr>
              <a:t>. </a:t>
            </a:r>
            <a:endParaRPr lang="fa-IR" dirty="0">
              <a:solidFill>
                <a:schemeClr val="accent1">
                  <a:lumMod val="75000"/>
                </a:schemeClr>
              </a:solidFill>
              <a:latin typeface="Times New Roman" panose="02020603050405020304" pitchFamily="18" charset="0"/>
              <a:cs typeface="B Nazanin" panose="00000400000000000000" pitchFamily="2" charset="-78"/>
            </a:endParaRPr>
          </a:p>
          <a:p>
            <a:pPr marL="0" indent="0" algn="r" rtl="1">
              <a:buNone/>
            </a:pPr>
            <a:r>
              <a:rPr lang="fa-IR" dirty="0">
                <a:solidFill>
                  <a:schemeClr val="accent1">
                    <a:lumMod val="75000"/>
                  </a:schemeClr>
                </a:solidFill>
                <a:latin typeface="Times New Roman" panose="02020603050405020304" pitchFamily="18" charset="0"/>
                <a:cs typeface="B Nazanin" panose="00000400000000000000" pitchFamily="2" charset="-78"/>
              </a:rPr>
              <a:t>نیازمندیهای قابلیت اطمینان بخشی به سیستم</a:t>
            </a:r>
            <a:endParaRPr lang="en-US" dirty="0">
              <a:solidFill>
                <a:schemeClr val="accent1">
                  <a:lumMod val="75000"/>
                </a:schemeClr>
              </a:solidFill>
              <a:latin typeface="Times New Roman" panose="02020603050405020304" pitchFamily="18" charset="0"/>
              <a:cs typeface="B Nazanin" panose="00000400000000000000" pitchFamily="2" charset="-78"/>
            </a:endParaRPr>
          </a:p>
          <a:p>
            <a:pPr marL="0" indent="0" algn="l">
              <a:buNone/>
            </a:pPr>
            <a:r>
              <a:rPr lang="en-US" dirty="0">
                <a:solidFill>
                  <a:schemeClr val="accent1">
                    <a:lumMod val="75000"/>
                  </a:schemeClr>
                </a:solidFill>
                <a:latin typeface="Times New Roman" panose="02020603050405020304" pitchFamily="18" charset="0"/>
                <a:cs typeface="B Nazanin" panose="00000400000000000000" pitchFamily="2" charset="-78"/>
              </a:rPr>
              <a:t>Performance Requirements, </a:t>
            </a:r>
            <a:r>
              <a:rPr lang="en-US" sz="2200" dirty="0">
                <a:latin typeface="Times New Roman" panose="02020603050405020304" pitchFamily="18" charset="0"/>
                <a:cs typeface="B Nazanin" panose="00000400000000000000" pitchFamily="2" charset="-78"/>
              </a:rPr>
              <a:t>Availability, Capacity, Utilization, etc.</a:t>
            </a:r>
            <a:endParaRPr lang="fa-IR" sz="2200" dirty="0">
              <a:latin typeface="Times New Roman" panose="02020603050405020304" pitchFamily="18" charset="0"/>
              <a:cs typeface="B Nazanin" panose="00000400000000000000" pitchFamily="2" charset="-78"/>
            </a:endParaRPr>
          </a:p>
          <a:p>
            <a:pPr marL="0" indent="0" algn="r" rtl="1">
              <a:buNone/>
            </a:pPr>
            <a:r>
              <a:rPr lang="fa-IR" dirty="0">
                <a:solidFill>
                  <a:schemeClr val="accent1">
                    <a:lumMod val="75000"/>
                  </a:schemeClr>
                </a:solidFill>
                <a:latin typeface="Times New Roman" panose="02020603050405020304" pitchFamily="18" charset="0"/>
                <a:cs typeface="B Nazanin" panose="00000400000000000000" pitchFamily="2" charset="-78"/>
              </a:rPr>
              <a:t>نیازمندیهای مرتبط به افزایش کارایی سیستم</a:t>
            </a:r>
            <a:endParaRPr lang="en-US" dirty="0">
              <a:solidFill>
                <a:schemeClr val="accent1">
                  <a:lumMod val="75000"/>
                </a:schemeClr>
              </a:solidFill>
              <a:latin typeface="Times New Roman" panose="02020603050405020304" pitchFamily="18" charset="0"/>
              <a:cs typeface="B Nazanin" panose="00000400000000000000" pitchFamily="2" charset="-78"/>
            </a:endParaRPr>
          </a:p>
          <a:p>
            <a:pPr marL="0" indent="0" algn="l">
              <a:buNone/>
            </a:pPr>
            <a:r>
              <a:rPr lang="en-US" dirty="0">
                <a:solidFill>
                  <a:schemeClr val="accent1">
                    <a:lumMod val="75000"/>
                  </a:schemeClr>
                </a:solidFill>
                <a:latin typeface="Times New Roman" panose="02020603050405020304" pitchFamily="18" charset="0"/>
                <a:cs typeface="B Nazanin" panose="00000400000000000000" pitchFamily="2" charset="-78"/>
              </a:rPr>
              <a:t>Supportability Requirements, </a:t>
            </a:r>
            <a:r>
              <a:rPr lang="en-US" sz="2200" dirty="0">
                <a:latin typeface="Times New Roman" panose="02020603050405020304" pitchFamily="18" charset="0"/>
                <a:cs typeface="B Nazanin" panose="00000400000000000000" pitchFamily="2" charset="-78"/>
              </a:rPr>
              <a:t>Maintenance plan, Internationalize plan, etc.</a:t>
            </a:r>
            <a:endParaRPr lang="fa-IR" sz="2200" dirty="0">
              <a:latin typeface="Times New Roman" panose="02020603050405020304" pitchFamily="18" charset="0"/>
              <a:cs typeface="B Nazanin" panose="00000400000000000000" pitchFamily="2" charset="-78"/>
            </a:endParaRPr>
          </a:p>
          <a:p>
            <a:pPr marL="0" indent="0" algn="r" rtl="1">
              <a:buNone/>
            </a:pPr>
            <a:r>
              <a:rPr lang="fa-IR" dirty="0">
                <a:solidFill>
                  <a:schemeClr val="accent1">
                    <a:lumMod val="75000"/>
                  </a:schemeClr>
                </a:solidFill>
                <a:latin typeface="Times New Roman" panose="02020603050405020304" pitchFamily="18" charset="0"/>
                <a:cs typeface="B Nazanin" panose="00000400000000000000" pitchFamily="2" charset="-78"/>
              </a:rPr>
              <a:t>نیازمندیهای مربوط به افزایش قابلیت پشتیبانی در سیستم</a:t>
            </a:r>
            <a:endParaRPr lang="en-US" dirty="0">
              <a:solidFill>
                <a:schemeClr val="accent1">
                  <a:lumMod val="75000"/>
                </a:schemeClr>
              </a:solidFill>
              <a:latin typeface="Times New Roman" panose="02020603050405020304" pitchFamily="18" charset="0"/>
              <a:cs typeface="B Nazanin" panose="00000400000000000000" pitchFamily="2" charset="-78"/>
            </a:endParaRPr>
          </a:p>
          <a:p>
            <a:pPr marL="0" indent="0" algn="l">
              <a:buNone/>
            </a:pPr>
            <a:endParaRPr lang="en-US" dirty="0">
              <a:solidFill>
                <a:schemeClr val="accent1">
                  <a:lumMod val="75000"/>
                </a:schemeClr>
              </a:solidFill>
              <a:latin typeface="Times New Roman" panose="02020603050405020304" pitchFamily="18" charset="0"/>
              <a:cs typeface="B Nazanin" panose="00000400000000000000" pitchFamily="2" charset="-78"/>
            </a:endParaRPr>
          </a:p>
          <a:p>
            <a:pPr marL="0" indent="0" algn="l">
              <a:buNone/>
            </a:pPr>
            <a:endParaRPr lang="en-US" dirty="0">
              <a:solidFill>
                <a:schemeClr val="accent1">
                  <a:lumMod val="75000"/>
                </a:schemeClr>
              </a:solidFill>
              <a:latin typeface="Times New Roman" panose="02020603050405020304" pitchFamily="18" charset="0"/>
              <a:cs typeface="B Nazanin" panose="00000400000000000000" pitchFamily="2" charset="-78"/>
            </a:endParaRPr>
          </a:p>
          <a:p>
            <a:pPr marL="0" indent="0" algn="l">
              <a:buNone/>
            </a:pPr>
            <a:endParaRPr lang="en-US" dirty="0">
              <a:latin typeface="Times New Roman" panose="02020603050405020304" pitchFamily="18" charset="0"/>
              <a:cs typeface="B Nazanin" panose="00000400000000000000" pitchFamily="2" charset="-78"/>
            </a:endParaRPr>
          </a:p>
          <a:p>
            <a:pPr algn="r" rtl="1"/>
            <a:endParaRPr lang="fa-IR" dirty="0">
              <a:latin typeface="Times New Roman" panose="02020603050405020304" pitchFamily="18" charset="0"/>
              <a:cs typeface="B Nazanin" panose="00000400000000000000" pitchFamily="2" charset="-78"/>
            </a:endParaRPr>
          </a:p>
          <a:p>
            <a:pPr algn="r" rtl="1"/>
            <a:endParaRPr lang="en-US" dirty="0">
              <a:solidFill>
                <a:srgbClr val="001BA0"/>
              </a:solidFill>
              <a:latin typeface="Times New Roman" panose="02020603050405020304" pitchFamily="18" charset="0"/>
              <a:cs typeface="B Nazanin" panose="00000400000000000000" pitchFamily="2" charset="-78"/>
              <a:hlinkClick r:id="rId4"/>
            </a:endParaRPr>
          </a:p>
          <a:p>
            <a:pPr algn="r" rtl="1"/>
            <a:endParaRPr lang="en-US" dirty="0">
              <a:solidFill>
                <a:srgbClr val="001BA0"/>
              </a:solidFill>
              <a:latin typeface="Times New Roman" panose="02020603050405020304" pitchFamily="18" charset="0"/>
              <a:cs typeface="B Nazanin" panose="00000400000000000000" pitchFamily="2" charset="-78"/>
              <a:hlinkClick r:id="rId5"/>
            </a:endParaRPr>
          </a:p>
          <a:p>
            <a:pPr algn="r" rtl="1"/>
            <a:endParaRPr lang="en-US" dirty="0">
              <a:solidFill>
                <a:srgbClr val="001BA0"/>
              </a:solidFill>
              <a:latin typeface="Times New Roman" panose="02020603050405020304" pitchFamily="18" charset="0"/>
              <a:cs typeface="B Nazanin" panose="00000400000000000000" pitchFamily="2" charset="-78"/>
              <a:hlinkClick r:id="rId5"/>
            </a:endParaRPr>
          </a:p>
          <a:p>
            <a:pPr algn="r" rtl="1"/>
            <a:endParaRPr lang="en-US" dirty="0">
              <a:solidFill>
                <a:srgbClr val="001BA0"/>
              </a:solidFill>
              <a:latin typeface="Times New Roman" panose="02020603050405020304" pitchFamily="18" charset="0"/>
              <a:cs typeface="B Nazanin" panose="00000400000000000000" pitchFamily="2" charset="-78"/>
              <a:hlinkClick r:id="rId6"/>
            </a:endParaRPr>
          </a:p>
          <a:p>
            <a:pPr algn="r" rtl="1"/>
            <a:endParaRPr lang="en-US" dirty="0">
              <a:solidFill>
                <a:srgbClr val="001BA0"/>
              </a:solidFill>
              <a:latin typeface="Times New Roman" panose="02020603050405020304" pitchFamily="18" charset="0"/>
              <a:cs typeface="B Nazanin" panose="00000400000000000000" pitchFamily="2" charset="-78"/>
              <a:hlinkClick r:id="rId7"/>
            </a:endParaRPr>
          </a:p>
          <a:p>
            <a:pPr algn="r" rtl="1"/>
            <a:endParaRPr lang="fa-IR" dirty="0">
              <a:latin typeface="Times New Roman" panose="02020603050405020304" pitchFamily="18" charset="0"/>
              <a:cs typeface="B Nazanin" panose="00000400000000000000" pitchFamily="2" charset="-78"/>
            </a:endParaRPr>
          </a:p>
          <a:p>
            <a:pPr marL="0" indent="0" algn="r" rtl="1">
              <a:buFont typeface="Arial"/>
              <a:buNone/>
            </a:pPr>
            <a:endParaRPr lang="en-US" dirty="0">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354674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فرآیند تحلیل یا شناسایی نیازمندیها</a:t>
            </a:r>
          </a:p>
        </p:txBody>
      </p:sp>
      <p:sp>
        <p:nvSpPr>
          <p:cNvPr id="3" name="Content Placeholder 2"/>
          <p:cNvSpPr>
            <a:spLocks noGrp="1"/>
          </p:cNvSpPr>
          <p:nvPr>
            <p:ph idx="1"/>
          </p:nvPr>
        </p:nvSpPr>
        <p:spPr/>
        <p:txBody>
          <a:bodyPr/>
          <a:lstStyle/>
          <a:p>
            <a:pPr algn="r" rtl="1"/>
            <a:endParaRPr lang="en-US" dirty="0">
              <a:solidFill>
                <a:srgbClr val="001BA0"/>
              </a:solidFill>
              <a:hlinkClick r:id="rId2"/>
            </a:endParaRPr>
          </a:p>
          <a:p>
            <a:pPr algn="r" rtl="1"/>
            <a:endParaRPr lang="en-US" dirty="0">
              <a:solidFill>
                <a:srgbClr val="001BA0"/>
              </a:solidFill>
              <a:hlinkClick r:id="rId3"/>
            </a:endParaRPr>
          </a:p>
          <a:p>
            <a:pPr algn="r" rtl="1"/>
            <a:endParaRPr lang="en-US" dirty="0">
              <a:cs typeface="B Nazanin" panose="00000400000000000000" pitchFamily="2" charset="-78"/>
            </a:endParaRPr>
          </a:p>
        </p:txBody>
      </p:sp>
      <p:sp>
        <p:nvSpPr>
          <p:cNvPr id="7" name="Content Placeholder 2"/>
          <p:cNvSpPr txBox="1">
            <a:spLocks/>
          </p:cNvSpPr>
          <p:nvPr/>
        </p:nvSpPr>
        <p:spPr>
          <a:xfrm>
            <a:off x="838200" y="1460654"/>
            <a:ext cx="10515600" cy="485093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pPr>
            <a:r>
              <a:rPr lang="en-US" dirty="0">
                <a:solidFill>
                  <a:schemeClr val="accent1">
                    <a:lumMod val="75000"/>
                  </a:schemeClr>
                </a:solidFill>
                <a:latin typeface="Times New Roman" panose="02020603050405020304" pitchFamily="18" charset="0"/>
                <a:cs typeface="B Nazanin" panose="00000400000000000000" pitchFamily="2" charset="-78"/>
              </a:rPr>
              <a:t>FURPs/FURPs+</a:t>
            </a:r>
          </a:p>
          <a:p>
            <a:pPr marL="0" indent="0" algn="l">
              <a:buNone/>
            </a:pPr>
            <a:r>
              <a:rPr lang="en-US" dirty="0">
                <a:solidFill>
                  <a:schemeClr val="accent1">
                    <a:lumMod val="75000"/>
                  </a:schemeClr>
                </a:solidFill>
                <a:latin typeface="Times New Roman" panose="02020603050405020304" pitchFamily="18" charset="0"/>
                <a:cs typeface="B Nazanin" panose="00000400000000000000" pitchFamily="2" charset="-78"/>
              </a:rPr>
              <a:t>Functional Requirements</a:t>
            </a:r>
          </a:p>
          <a:p>
            <a:pPr marL="0" indent="0" algn="l">
              <a:buNone/>
            </a:pPr>
            <a:r>
              <a:rPr lang="en-US" dirty="0">
                <a:solidFill>
                  <a:schemeClr val="accent1">
                    <a:lumMod val="75000"/>
                  </a:schemeClr>
                </a:solidFill>
                <a:latin typeface="Times New Roman" panose="02020603050405020304" pitchFamily="18" charset="0"/>
                <a:cs typeface="B Nazanin" panose="00000400000000000000" pitchFamily="2" charset="-78"/>
              </a:rPr>
              <a:t>Usability Requirements, </a:t>
            </a:r>
            <a:r>
              <a:rPr lang="en-US" sz="2200" dirty="0">
                <a:latin typeface="Times New Roman" panose="02020603050405020304" pitchFamily="18" charset="0"/>
                <a:cs typeface="B Nazanin" panose="00000400000000000000" pitchFamily="2" charset="-78"/>
              </a:rPr>
              <a:t>Documentation, Training, etc</a:t>
            </a:r>
            <a:r>
              <a:rPr lang="en-US" dirty="0">
                <a:solidFill>
                  <a:schemeClr val="accent1">
                    <a:lumMod val="75000"/>
                  </a:schemeClr>
                </a:solidFill>
                <a:latin typeface="Times New Roman" panose="02020603050405020304" pitchFamily="18" charset="0"/>
                <a:cs typeface="B Nazanin" panose="00000400000000000000" pitchFamily="2" charset="-78"/>
              </a:rPr>
              <a:t>.</a:t>
            </a:r>
            <a:endParaRPr lang="fa-IR" dirty="0">
              <a:solidFill>
                <a:schemeClr val="accent1">
                  <a:lumMod val="75000"/>
                </a:schemeClr>
              </a:solidFill>
              <a:latin typeface="Times New Roman" panose="02020603050405020304" pitchFamily="18" charset="0"/>
              <a:cs typeface="B Nazanin" panose="00000400000000000000" pitchFamily="2" charset="-78"/>
            </a:endParaRPr>
          </a:p>
          <a:p>
            <a:pPr marL="0" indent="0" algn="l">
              <a:buNone/>
            </a:pPr>
            <a:r>
              <a:rPr lang="en-US" dirty="0">
                <a:solidFill>
                  <a:schemeClr val="accent1">
                    <a:lumMod val="75000"/>
                  </a:schemeClr>
                </a:solidFill>
                <a:latin typeface="Times New Roman" panose="02020603050405020304" pitchFamily="18" charset="0"/>
                <a:cs typeface="B Nazanin" panose="00000400000000000000" pitchFamily="2" charset="-78"/>
              </a:rPr>
              <a:t>Reliability Requirements, </a:t>
            </a:r>
            <a:r>
              <a:rPr lang="en-US" sz="2200" dirty="0">
                <a:latin typeface="Times New Roman" panose="02020603050405020304" pitchFamily="18" charset="0"/>
                <a:cs typeface="B Nazanin" panose="00000400000000000000" pitchFamily="2" charset="-78"/>
              </a:rPr>
              <a:t>Failure, Error handling, etc</a:t>
            </a:r>
            <a:r>
              <a:rPr lang="en-US" dirty="0">
                <a:solidFill>
                  <a:schemeClr val="accent1">
                    <a:lumMod val="75000"/>
                  </a:schemeClr>
                </a:solidFill>
                <a:latin typeface="Times New Roman" panose="02020603050405020304" pitchFamily="18" charset="0"/>
                <a:cs typeface="B Nazanin" panose="00000400000000000000" pitchFamily="2" charset="-78"/>
              </a:rPr>
              <a:t>. </a:t>
            </a:r>
            <a:endParaRPr lang="fa-IR" dirty="0">
              <a:solidFill>
                <a:schemeClr val="accent1">
                  <a:lumMod val="75000"/>
                </a:schemeClr>
              </a:solidFill>
              <a:latin typeface="Times New Roman" panose="02020603050405020304" pitchFamily="18" charset="0"/>
              <a:cs typeface="B Nazanin" panose="00000400000000000000" pitchFamily="2" charset="-78"/>
            </a:endParaRPr>
          </a:p>
          <a:p>
            <a:pPr marL="0" indent="0" algn="l">
              <a:buNone/>
            </a:pPr>
            <a:r>
              <a:rPr lang="en-US" dirty="0">
                <a:solidFill>
                  <a:schemeClr val="accent1">
                    <a:lumMod val="75000"/>
                  </a:schemeClr>
                </a:solidFill>
                <a:latin typeface="Times New Roman" panose="02020603050405020304" pitchFamily="18" charset="0"/>
                <a:cs typeface="B Nazanin" panose="00000400000000000000" pitchFamily="2" charset="-78"/>
              </a:rPr>
              <a:t>Performance Requirements, </a:t>
            </a:r>
            <a:r>
              <a:rPr lang="en-US" sz="2200" dirty="0">
                <a:latin typeface="Times New Roman" panose="02020603050405020304" pitchFamily="18" charset="0"/>
                <a:cs typeface="B Nazanin" panose="00000400000000000000" pitchFamily="2" charset="-78"/>
              </a:rPr>
              <a:t>Availability, Capacity, Utilization, etc.</a:t>
            </a:r>
            <a:endParaRPr lang="fa-IR" sz="2200" dirty="0">
              <a:latin typeface="Times New Roman" panose="02020603050405020304" pitchFamily="18" charset="0"/>
              <a:cs typeface="B Nazanin" panose="00000400000000000000" pitchFamily="2" charset="-78"/>
            </a:endParaRPr>
          </a:p>
          <a:p>
            <a:pPr marL="0" indent="0" algn="l">
              <a:buNone/>
            </a:pPr>
            <a:r>
              <a:rPr lang="en-US" dirty="0">
                <a:solidFill>
                  <a:schemeClr val="accent1">
                    <a:lumMod val="75000"/>
                  </a:schemeClr>
                </a:solidFill>
                <a:latin typeface="Times New Roman" panose="02020603050405020304" pitchFamily="18" charset="0"/>
                <a:cs typeface="B Nazanin" panose="00000400000000000000" pitchFamily="2" charset="-78"/>
              </a:rPr>
              <a:t>Supportability Requirements, </a:t>
            </a:r>
            <a:r>
              <a:rPr lang="en-US" sz="2200" dirty="0">
                <a:latin typeface="Times New Roman" panose="02020603050405020304" pitchFamily="18" charset="0"/>
                <a:cs typeface="B Nazanin" panose="00000400000000000000" pitchFamily="2" charset="-78"/>
              </a:rPr>
              <a:t>Maintenance plan, Internationalize plan, etc.</a:t>
            </a:r>
            <a:endParaRPr lang="fa-IR" sz="2200" dirty="0">
              <a:latin typeface="Times New Roman" panose="02020603050405020304" pitchFamily="18" charset="0"/>
              <a:cs typeface="B Nazanin" panose="00000400000000000000" pitchFamily="2" charset="-78"/>
            </a:endParaRPr>
          </a:p>
          <a:p>
            <a:pPr marL="0" indent="0" algn="l">
              <a:buNone/>
            </a:pPr>
            <a:endParaRPr lang="fa-IR" sz="2200" dirty="0">
              <a:latin typeface="Times New Roman" panose="02020603050405020304" pitchFamily="18" charset="0"/>
              <a:cs typeface="B Nazanin" panose="00000400000000000000" pitchFamily="2" charset="-78"/>
            </a:endParaRPr>
          </a:p>
          <a:p>
            <a:pPr marL="0" indent="0" algn="l">
              <a:buNone/>
            </a:pPr>
            <a:r>
              <a:rPr lang="en-US" dirty="0">
                <a:latin typeface="Times New Roman" panose="02020603050405020304" pitchFamily="18" charset="0"/>
                <a:cs typeface="B Nazanin" panose="00000400000000000000" pitchFamily="2" charset="-78"/>
              </a:rPr>
              <a:t>+ Design Requirements </a:t>
            </a:r>
            <a:r>
              <a:rPr lang="en-US" sz="1800" dirty="0">
                <a:latin typeface="Times New Roman" panose="02020603050405020304" pitchFamily="18" charset="0"/>
                <a:cs typeface="B Nazanin" panose="00000400000000000000" pitchFamily="2" charset="-78"/>
              </a:rPr>
              <a:t>(</a:t>
            </a:r>
            <a:r>
              <a:rPr lang="fa-IR" sz="1800" dirty="0">
                <a:latin typeface="Times New Roman" panose="02020603050405020304" pitchFamily="18" charset="0"/>
                <a:cs typeface="B Nazanin" panose="00000400000000000000" pitchFamily="2" charset="-78"/>
              </a:rPr>
              <a:t>پایگاه داده رابطه ای باید استفاده شود</a:t>
            </a:r>
            <a:r>
              <a:rPr lang="en-US" sz="1800" dirty="0">
                <a:latin typeface="Times New Roman" panose="02020603050405020304" pitchFamily="18" charset="0"/>
                <a:cs typeface="B Nazanin" panose="00000400000000000000" pitchFamily="2" charset="-78"/>
              </a:rPr>
              <a:t>)</a:t>
            </a:r>
          </a:p>
          <a:p>
            <a:pPr marL="457200" lvl="1" indent="0">
              <a:buNone/>
            </a:pPr>
            <a:r>
              <a:rPr lang="en-US" dirty="0">
                <a:latin typeface="Times New Roman" panose="02020603050405020304" pitchFamily="18" charset="0"/>
                <a:cs typeface="B Nazanin" panose="00000400000000000000" pitchFamily="2" charset="-78"/>
              </a:rPr>
              <a:t> Implementation Requirements </a:t>
            </a:r>
            <a:r>
              <a:rPr lang="en-US" sz="1800" dirty="0">
                <a:latin typeface="Times New Roman" panose="02020603050405020304" pitchFamily="18" charset="0"/>
                <a:cs typeface="B Nazanin" panose="00000400000000000000" pitchFamily="2" charset="-78"/>
              </a:rPr>
              <a:t>(</a:t>
            </a:r>
            <a:r>
              <a:rPr lang="fa-IR" sz="1800" dirty="0">
                <a:latin typeface="Times New Roman" panose="02020603050405020304" pitchFamily="18" charset="0"/>
                <a:cs typeface="B Nazanin" panose="00000400000000000000" pitchFamily="2" charset="-78"/>
              </a:rPr>
              <a:t>از چه زبان برنامه نویسی باید استفاده شود، از چه استانداردی باید تبعیت شود</a:t>
            </a:r>
            <a:r>
              <a:rPr lang="en-US" sz="1800" dirty="0">
                <a:latin typeface="Times New Roman" panose="02020603050405020304" pitchFamily="18" charset="0"/>
                <a:cs typeface="B Nazanin" panose="00000400000000000000" pitchFamily="2" charset="-78"/>
              </a:rPr>
              <a:t>)</a:t>
            </a:r>
            <a:endParaRPr lang="fa-IR" sz="1800" dirty="0">
              <a:latin typeface="Times New Roman" panose="02020603050405020304" pitchFamily="18" charset="0"/>
              <a:cs typeface="B Nazanin" panose="00000400000000000000" pitchFamily="2" charset="-78"/>
            </a:endParaRPr>
          </a:p>
          <a:p>
            <a:pPr marL="457200" lvl="1" indent="0">
              <a:buNone/>
            </a:pPr>
            <a:r>
              <a:rPr lang="en-US" dirty="0">
                <a:latin typeface="Times New Roman" panose="02020603050405020304" pitchFamily="18" charset="0"/>
                <a:cs typeface="B Nazanin" panose="00000400000000000000" pitchFamily="2" charset="-78"/>
              </a:rPr>
              <a:t> Interface Requirements</a:t>
            </a:r>
            <a:r>
              <a:rPr lang="fa-IR" dirty="0">
                <a:latin typeface="Times New Roman" panose="02020603050405020304" pitchFamily="18" charset="0"/>
                <a:cs typeface="B Nazanin" panose="00000400000000000000" pitchFamily="2" charset="-78"/>
              </a:rPr>
              <a:t> </a:t>
            </a:r>
            <a:r>
              <a:rPr lang="fa-IR" sz="1900" dirty="0">
                <a:latin typeface="Times New Roman" panose="02020603050405020304" pitchFamily="18" charset="0"/>
                <a:cs typeface="B Nazanin" panose="00000400000000000000" pitchFamily="2" charset="-78"/>
              </a:rPr>
              <a:t>(ظاهر فرمها و صفحات به چه شکل باید باشد)</a:t>
            </a:r>
            <a:r>
              <a:rPr lang="fa-IR" dirty="0">
                <a:latin typeface="Times New Roman" panose="02020603050405020304" pitchFamily="18" charset="0"/>
                <a:cs typeface="B Nazanin" panose="00000400000000000000" pitchFamily="2" charset="-78"/>
              </a:rPr>
              <a:t> </a:t>
            </a:r>
          </a:p>
          <a:p>
            <a:pPr marL="457200" lvl="1" indent="0">
              <a:buNone/>
            </a:pPr>
            <a:r>
              <a:rPr lang="en-US" dirty="0">
                <a:latin typeface="Times New Roman" panose="02020603050405020304" pitchFamily="18" charset="0"/>
                <a:cs typeface="B Nazanin" panose="00000400000000000000" pitchFamily="2" charset="-78"/>
              </a:rPr>
              <a:t> Physical Requirements</a:t>
            </a:r>
            <a:r>
              <a:rPr lang="fa-IR" sz="1900" dirty="0">
                <a:latin typeface="Times New Roman" panose="02020603050405020304" pitchFamily="18" charset="0"/>
                <a:cs typeface="B Nazanin" panose="00000400000000000000" pitchFamily="2" charset="-78"/>
              </a:rPr>
              <a:t>(سیستم باید به دوربین ها وصل شود و اطلاعات دریافت نماید، داده ها باید به سرور پشتیبان هر روزه منتقل شود)</a:t>
            </a:r>
          </a:p>
          <a:p>
            <a:pPr marL="457200" lvl="1" indent="0">
              <a:buNone/>
            </a:pPr>
            <a:endParaRPr lang="en-US" dirty="0">
              <a:latin typeface="Times New Roman" panose="02020603050405020304" pitchFamily="18" charset="0"/>
              <a:cs typeface="B Nazanin" panose="00000400000000000000" pitchFamily="2" charset="-78"/>
            </a:endParaRPr>
          </a:p>
          <a:p>
            <a:pPr marL="0" indent="0" algn="l">
              <a:buNone/>
            </a:pPr>
            <a:endParaRPr lang="en-US" dirty="0">
              <a:solidFill>
                <a:schemeClr val="accent1">
                  <a:lumMod val="75000"/>
                </a:schemeClr>
              </a:solidFill>
              <a:latin typeface="Times New Roman" panose="02020603050405020304" pitchFamily="18" charset="0"/>
              <a:cs typeface="B Nazanin" panose="00000400000000000000" pitchFamily="2" charset="-78"/>
            </a:endParaRPr>
          </a:p>
          <a:p>
            <a:pPr marL="0" indent="0" algn="l">
              <a:buNone/>
            </a:pPr>
            <a:endParaRPr lang="en-US" dirty="0">
              <a:latin typeface="Times New Roman" panose="02020603050405020304" pitchFamily="18" charset="0"/>
              <a:cs typeface="B Nazanin" panose="00000400000000000000" pitchFamily="2" charset="-78"/>
            </a:endParaRPr>
          </a:p>
          <a:p>
            <a:pPr algn="r" rtl="1"/>
            <a:endParaRPr lang="fa-IR" dirty="0">
              <a:latin typeface="Times New Roman" panose="02020603050405020304" pitchFamily="18" charset="0"/>
              <a:cs typeface="B Nazanin" panose="00000400000000000000" pitchFamily="2" charset="-78"/>
            </a:endParaRPr>
          </a:p>
          <a:p>
            <a:pPr algn="r" rtl="1"/>
            <a:endParaRPr lang="en-US" dirty="0">
              <a:solidFill>
                <a:srgbClr val="001BA0"/>
              </a:solidFill>
              <a:latin typeface="Times New Roman" panose="02020603050405020304" pitchFamily="18" charset="0"/>
              <a:cs typeface="B Nazanin" panose="00000400000000000000" pitchFamily="2" charset="-78"/>
              <a:hlinkClick r:id="rId4"/>
            </a:endParaRPr>
          </a:p>
          <a:p>
            <a:pPr algn="r" rtl="1"/>
            <a:endParaRPr lang="en-US" dirty="0">
              <a:solidFill>
                <a:srgbClr val="001BA0"/>
              </a:solidFill>
              <a:latin typeface="Times New Roman" panose="02020603050405020304" pitchFamily="18" charset="0"/>
              <a:cs typeface="B Nazanin" panose="00000400000000000000" pitchFamily="2" charset="-78"/>
              <a:hlinkClick r:id="rId5"/>
            </a:endParaRPr>
          </a:p>
          <a:p>
            <a:pPr algn="r" rtl="1"/>
            <a:endParaRPr lang="en-US" dirty="0">
              <a:solidFill>
                <a:srgbClr val="001BA0"/>
              </a:solidFill>
              <a:latin typeface="Times New Roman" panose="02020603050405020304" pitchFamily="18" charset="0"/>
              <a:cs typeface="B Nazanin" panose="00000400000000000000" pitchFamily="2" charset="-78"/>
              <a:hlinkClick r:id="rId5"/>
            </a:endParaRPr>
          </a:p>
          <a:p>
            <a:pPr algn="r" rtl="1"/>
            <a:endParaRPr lang="en-US" dirty="0">
              <a:solidFill>
                <a:srgbClr val="001BA0"/>
              </a:solidFill>
              <a:latin typeface="Times New Roman" panose="02020603050405020304" pitchFamily="18" charset="0"/>
              <a:cs typeface="B Nazanin" panose="00000400000000000000" pitchFamily="2" charset="-78"/>
              <a:hlinkClick r:id="rId6"/>
            </a:endParaRPr>
          </a:p>
          <a:p>
            <a:pPr algn="r" rtl="1"/>
            <a:endParaRPr lang="en-US" dirty="0">
              <a:solidFill>
                <a:srgbClr val="001BA0"/>
              </a:solidFill>
              <a:latin typeface="Times New Roman" panose="02020603050405020304" pitchFamily="18" charset="0"/>
              <a:cs typeface="B Nazanin" panose="00000400000000000000" pitchFamily="2" charset="-78"/>
              <a:hlinkClick r:id="rId7"/>
            </a:endParaRPr>
          </a:p>
          <a:p>
            <a:pPr algn="r" rtl="1"/>
            <a:endParaRPr lang="fa-IR" dirty="0">
              <a:latin typeface="Times New Roman" panose="02020603050405020304" pitchFamily="18" charset="0"/>
              <a:cs typeface="B Nazanin" panose="00000400000000000000" pitchFamily="2" charset="-78"/>
            </a:endParaRPr>
          </a:p>
          <a:p>
            <a:pPr marL="0" indent="0" algn="r" rtl="1">
              <a:buFont typeface="Arial"/>
              <a:buNone/>
            </a:pPr>
            <a:endParaRPr lang="en-US" dirty="0">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2504255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فرآیند تحلیل یا شناسایی نیازمندیها</a:t>
            </a:r>
          </a:p>
        </p:txBody>
      </p:sp>
      <p:sp>
        <p:nvSpPr>
          <p:cNvPr id="3" name="Content Placeholder 2"/>
          <p:cNvSpPr>
            <a:spLocks noGrp="1"/>
          </p:cNvSpPr>
          <p:nvPr>
            <p:ph idx="1"/>
          </p:nvPr>
        </p:nvSpPr>
        <p:spPr/>
        <p:txBody>
          <a:bodyPr/>
          <a:lstStyle/>
          <a:p>
            <a:pPr algn="r" rtl="1"/>
            <a:endParaRPr lang="en-US" dirty="0">
              <a:solidFill>
                <a:srgbClr val="001BA0"/>
              </a:solidFill>
              <a:hlinkClick r:id="rId2"/>
            </a:endParaRPr>
          </a:p>
          <a:p>
            <a:pPr algn="r" rtl="1"/>
            <a:endParaRPr lang="en-US" dirty="0">
              <a:solidFill>
                <a:srgbClr val="001BA0"/>
              </a:solidFill>
              <a:hlinkClick r:id="rId3"/>
            </a:endParaRPr>
          </a:p>
          <a:p>
            <a:pPr algn="r" rtl="1"/>
            <a:endParaRPr lang="en-US" dirty="0">
              <a:cs typeface="B Nazanin" panose="00000400000000000000" pitchFamily="2" charset="-78"/>
            </a:endParaRPr>
          </a:p>
        </p:txBody>
      </p:sp>
      <p:sp>
        <p:nvSpPr>
          <p:cNvPr id="7" name="Content Placeholder 2"/>
          <p:cNvSpPr txBox="1">
            <a:spLocks/>
          </p:cNvSpPr>
          <p:nvPr/>
        </p:nvSpPr>
        <p:spPr>
          <a:xfrm>
            <a:off x="838200" y="1460654"/>
            <a:ext cx="10515600" cy="485093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pPr>
            <a:r>
              <a:rPr lang="en-US" dirty="0">
                <a:solidFill>
                  <a:schemeClr val="accent1">
                    <a:lumMod val="75000"/>
                  </a:schemeClr>
                </a:solidFill>
                <a:latin typeface="Times New Roman" panose="02020603050405020304" pitchFamily="18" charset="0"/>
                <a:cs typeface="B Nazanin" panose="00000400000000000000" pitchFamily="2" charset="-78"/>
              </a:rPr>
              <a:t>FURPs/FURPs+</a:t>
            </a:r>
          </a:p>
          <a:p>
            <a:pPr marL="0" indent="0" algn="l">
              <a:buNone/>
            </a:pPr>
            <a:r>
              <a:rPr lang="en-US" dirty="0">
                <a:solidFill>
                  <a:schemeClr val="accent1">
                    <a:lumMod val="75000"/>
                  </a:schemeClr>
                </a:solidFill>
                <a:latin typeface="Times New Roman" panose="02020603050405020304" pitchFamily="18" charset="0"/>
                <a:cs typeface="B Nazanin" panose="00000400000000000000" pitchFamily="2" charset="-78"/>
              </a:rPr>
              <a:t>Functional Requirements</a:t>
            </a:r>
          </a:p>
          <a:p>
            <a:pPr marL="0" indent="0">
              <a:buNone/>
            </a:pPr>
            <a:r>
              <a:rPr lang="en-US" dirty="0">
                <a:solidFill>
                  <a:schemeClr val="accent1">
                    <a:lumMod val="75000"/>
                  </a:schemeClr>
                </a:solidFill>
                <a:latin typeface="Times New Roman" panose="02020603050405020304" pitchFamily="18" charset="0"/>
                <a:cs typeface="B Nazanin" panose="00000400000000000000" pitchFamily="2" charset="-78"/>
              </a:rPr>
              <a:t>Usability Requirements, </a:t>
            </a:r>
            <a:r>
              <a:rPr lang="en-US" sz="2200" dirty="0">
                <a:latin typeface="Times New Roman" panose="02020603050405020304" pitchFamily="18" charset="0"/>
                <a:cs typeface="B Nazanin" panose="00000400000000000000" pitchFamily="2" charset="-78"/>
              </a:rPr>
              <a:t>(UX) - Human Factors, Aesthetics, Consistency, Documentation, Responsiveness, Training, etc</a:t>
            </a:r>
            <a:r>
              <a:rPr lang="en-US" dirty="0">
                <a:solidFill>
                  <a:schemeClr val="accent1">
                    <a:lumMod val="75000"/>
                  </a:schemeClr>
                </a:solidFill>
                <a:latin typeface="Times New Roman" panose="02020603050405020304" pitchFamily="18" charset="0"/>
                <a:cs typeface="B Nazanin" panose="00000400000000000000" pitchFamily="2" charset="-78"/>
              </a:rPr>
              <a:t>.</a:t>
            </a:r>
            <a:endParaRPr lang="fa-IR" dirty="0">
              <a:solidFill>
                <a:schemeClr val="accent1">
                  <a:lumMod val="75000"/>
                </a:schemeClr>
              </a:solidFill>
              <a:latin typeface="Times New Roman" panose="02020603050405020304" pitchFamily="18" charset="0"/>
              <a:cs typeface="B Nazanin" panose="00000400000000000000" pitchFamily="2" charset="-78"/>
            </a:endParaRPr>
          </a:p>
          <a:p>
            <a:pPr marL="0" indent="0" algn="l">
              <a:buNone/>
            </a:pPr>
            <a:r>
              <a:rPr lang="en-US" dirty="0">
                <a:solidFill>
                  <a:schemeClr val="accent1">
                    <a:lumMod val="75000"/>
                  </a:schemeClr>
                </a:solidFill>
                <a:latin typeface="Times New Roman" panose="02020603050405020304" pitchFamily="18" charset="0"/>
                <a:cs typeface="B Nazanin" panose="00000400000000000000" pitchFamily="2" charset="-78"/>
              </a:rPr>
              <a:t>Reliability Requirements, </a:t>
            </a:r>
            <a:r>
              <a:rPr lang="en-US" sz="2200" dirty="0">
                <a:latin typeface="Times New Roman" panose="02020603050405020304" pitchFamily="18" charset="0"/>
                <a:cs typeface="B Nazanin" panose="00000400000000000000" pitchFamily="2" charset="-78"/>
              </a:rPr>
              <a:t>Failure, Error handling, etc</a:t>
            </a:r>
            <a:r>
              <a:rPr lang="en-US" dirty="0">
                <a:solidFill>
                  <a:schemeClr val="accent1">
                    <a:lumMod val="75000"/>
                  </a:schemeClr>
                </a:solidFill>
                <a:latin typeface="Times New Roman" panose="02020603050405020304" pitchFamily="18" charset="0"/>
                <a:cs typeface="B Nazanin" panose="00000400000000000000" pitchFamily="2" charset="-78"/>
              </a:rPr>
              <a:t>. </a:t>
            </a:r>
            <a:endParaRPr lang="fa-IR" dirty="0">
              <a:solidFill>
                <a:schemeClr val="accent1">
                  <a:lumMod val="75000"/>
                </a:schemeClr>
              </a:solidFill>
              <a:latin typeface="Times New Roman" panose="02020603050405020304" pitchFamily="18" charset="0"/>
              <a:cs typeface="B Nazanin" panose="00000400000000000000" pitchFamily="2" charset="-78"/>
            </a:endParaRPr>
          </a:p>
          <a:p>
            <a:pPr marL="0" indent="0">
              <a:buNone/>
            </a:pPr>
            <a:r>
              <a:rPr lang="en-US" dirty="0">
                <a:solidFill>
                  <a:schemeClr val="accent1">
                    <a:lumMod val="75000"/>
                  </a:schemeClr>
                </a:solidFill>
                <a:latin typeface="Times New Roman" panose="02020603050405020304" pitchFamily="18" charset="0"/>
                <a:cs typeface="B Nazanin" panose="00000400000000000000" pitchFamily="2" charset="-78"/>
              </a:rPr>
              <a:t>Performance Requirements, </a:t>
            </a:r>
            <a:r>
              <a:rPr lang="en-US" sz="2200" dirty="0">
                <a:latin typeface="Times New Roman" panose="02020603050405020304" pitchFamily="18" charset="0"/>
                <a:cs typeface="B Nazanin" panose="00000400000000000000" pitchFamily="2" charset="-78"/>
              </a:rPr>
              <a:t>Availability, Capacity, Utilization, Speed, Efficiency, Resource Consumption (power, ram, cache, etc.), Throughput, Capacity, Scalability  etc.</a:t>
            </a:r>
            <a:endParaRPr lang="fa-IR" sz="2200" dirty="0">
              <a:latin typeface="Times New Roman" panose="02020603050405020304" pitchFamily="18" charset="0"/>
              <a:cs typeface="B Nazanin" panose="00000400000000000000" pitchFamily="2" charset="-78"/>
            </a:endParaRPr>
          </a:p>
          <a:p>
            <a:pPr marL="0" indent="0" algn="l">
              <a:buNone/>
            </a:pPr>
            <a:r>
              <a:rPr lang="en-US" dirty="0">
                <a:solidFill>
                  <a:schemeClr val="accent1">
                    <a:lumMod val="75000"/>
                  </a:schemeClr>
                </a:solidFill>
                <a:latin typeface="Times New Roman" panose="02020603050405020304" pitchFamily="18" charset="0"/>
                <a:cs typeface="B Nazanin" panose="00000400000000000000" pitchFamily="2" charset="-78"/>
              </a:rPr>
              <a:t>Supportability Requirements, </a:t>
            </a:r>
            <a:r>
              <a:rPr lang="en-US" sz="2200" dirty="0">
                <a:latin typeface="Times New Roman" panose="02020603050405020304" pitchFamily="18" charset="0"/>
                <a:cs typeface="B Nazanin" panose="00000400000000000000" pitchFamily="2" charset="-78"/>
              </a:rPr>
              <a:t>Maintenance plan, Internationalize plan, etc.</a:t>
            </a:r>
            <a:endParaRPr lang="fa-IR" sz="2200" dirty="0">
              <a:latin typeface="Times New Roman" panose="02020603050405020304" pitchFamily="18" charset="0"/>
              <a:cs typeface="B Nazanin" panose="00000400000000000000" pitchFamily="2" charset="-78"/>
            </a:endParaRPr>
          </a:p>
          <a:p>
            <a:pPr marL="0" indent="0" algn="l">
              <a:buNone/>
            </a:pPr>
            <a:endParaRPr lang="fa-IR" sz="2200" dirty="0">
              <a:latin typeface="Times New Roman" panose="02020603050405020304" pitchFamily="18" charset="0"/>
              <a:cs typeface="B Nazanin" panose="00000400000000000000" pitchFamily="2" charset="-78"/>
            </a:endParaRPr>
          </a:p>
          <a:p>
            <a:pPr marL="0" indent="0" algn="l">
              <a:buNone/>
            </a:pPr>
            <a:r>
              <a:rPr lang="en-US" dirty="0">
                <a:latin typeface="Times New Roman" panose="02020603050405020304" pitchFamily="18" charset="0"/>
                <a:cs typeface="B Nazanin" panose="00000400000000000000" pitchFamily="2" charset="-78"/>
              </a:rPr>
              <a:t>+ Design Requirements </a:t>
            </a:r>
            <a:r>
              <a:rPr lang="en-US" sz="1800" dirty="0">
                <a:latin typeface="Times New Roman" panose="02020603050405020304" pitchFamily="18" charset="0"/>
                <a:cs typeface="B Nazanin" panose="00000400000000000000" pitchFamily="2" charset="-78"/>
              </a:rPr>
              <a:t>(</a:t>
            </a:r>
            <a:r>
              <a:rPr lang="fa-IR" sz="1800" dirty="0">
                <a:latin typeface="Times New Roman" panose="02020603050405020304" pitchFamily="18" charset="0"/>
                <a:cs typeface="B Nazanin" panose="00000400000000000000" pitchFamily="2" charset="-78"/>
              </a:rPr>
              <a:t>پایگاه داده رابطه ای باید استفاده شود</a:t>
            </a:r>
            <a:r>
              <a:rPr lang="en-US" sz="1800" dirty="0">
                <a:latin typeface="Times New Roman" panose="02020603050405020304" pitchFamily="18" charset="0"/>
                <a:cs typeface="B Nazanin" panose="00000400000000000000" pitchFamily="2" charset="-78"/>
              </a:rPr>
              <a:t>)</a:t>
            </a:r>
          </a:p>
          <a:p>
            <a:pPr marL="457200" lvl="1" indent="0">
              <a:buNone/>
            </a:pPr>
            <a:r>
              <a:rPr lang="en-US" dirty="0">
                <a:latin typeface="Times New Roman" panose="02020603050405020304" pitchFamily="18" charset="0"/>
                <a:cs typeface="B Nazanin" panose="00000400000000000000" pitchFamily="2" charset="-78"/>
              </a:rPr>
              <a:t> Implementation Requirements </a:t>
            </a:r>
            <a:r>
              <a:rPr lang="en-US" sz="1800" dirty="0">
                <a:latin typeface="Times New Roman" panose="02020603050405020304" pitchFamily="18" charset="0"/>
                <a:cs typeface="B Nazanin" panose="00000400000000000000" pitchFamily="2" charset="-78"/>
              </a:rPr>
              <a:t>(</a:t>
            </a:r>
            <a:r>
              <a:rPr lang="fa-IR" sz="1800" dirty="0">
                <a:latin typeface="Times New Roman" panose="02020603050405020304" pitchFamily="18" charset="0"/>
                <a:cs typeface="B Nazanin" panose="00000400000000000000" pitchFamily="2" charset="-78"/>
              </a:rPr>
              <a:t>از چه زبان برنامه نویسی باید استفاده شود، از چه استانداردی باید تبعیت شود</a:t>
            </a:r>
            <a:r>
              <a:rPr lang="en-US" sz="1800" dirty="0">
                <a:latin typeface="Times New Roman" panose="02020603050405020304" pitchFamily="18" charset="0"/>
                <a:cs typeface="B Nazanin" panose="00000400000000000000" pitchFamily="2" charset="-78"/>
              </a:rPr>
              <a:t>)</a:t>
            </a:r>
            <a:endParaRPr lang="fa-IR" sz="1800" dirty="0">
              <a:latin typeface="Times New Roman" panose="02020603050405020304" pitchFamily="18" charset="0"/>
              <a:cs typeface="B Nazanin" panose="00000400000000000000" pitchFamily="2" charset="-78"/>
            </a:endParaRPr>
          </a:p>
          <a:p>
            <a:pPr marL="457200" lvl="1" indent="0">
              <a:buNone/>
            </a:pPr>
            <a:r>
              <a:rPr lang="en-US" dirty="0">
                <a:latin typeface="Times New Roman" panose="02020603050405020304" pitchFamily="18" charset="0"/>
                <a:cs typeface="B Nazanin" panose="00000400000000000000" pitchFamily="2" charset="-78"/>
              </a:rPr>
              <a:t> Interface Requirements</a:t>
            </a:r>
            <a:r>
              <a:rPr lang="fa-IR" dirty="0">
                <a:latin typeface="Times New Roman" panose="02020603050405020304" pitchFamily="18" charset="0"/>
                <a:cs typeface="B Nazanin" panose="00000400000000000000" pitchFamily="2" charset="-78"/>
              </a:rPr>
              <a:t> </a:t>
            </a:r>
            <a:r>
              <a:rPr lang="fa-IR" sz="1900" dirty="0">
                <a:latin typeface="Times New Roman" panose="02020603050405020304" pitchFamily="18" charset="0"/>
                <a:cs typeface="B Nazanin" panose="00000400000000000000" pitchFamily="2" charset="-78"/>
              </a:rPr>
              <a:t>(ظاهر فرمها و صفحات به چه شکل باید باشد)</a:t>
            </a:r>
            <a:r>
              <a:rPr lang="fa-IR" dirty="0">
                <a:latin typeface="Times New Roman" panose="02020603050405020304" pitchFamily="18" charset="0"/>
                <a:cs typeface="B Nazanin" panose="00000400000000000000" pitchFamily="2" charset="-78"/>
              </a:rPr>
              <a:t> </a:t>
            </a:r>
          </a:p>
          <a:p>
            <a:pPr marL="457200" lvl="1" indent="0">
              <a:buNone/>
            </a:pPr>
            <a:r>
              <a:rPr lang="en-US" dirty="0">
                <a:latin typeface="Times New Roman" panose="02020603050405020304" pitchFamily="18" charset="0"/>
                <a:cs typeface="B Nazanin" panose="00000400000000000000" pitchFamily="2" charset="-78"/>
              </a:rPr>
              <a:t> Physical Requirements</a:t>
            </a:r>
            <a:r>
              <a:rPr lang="fa-IR" sz="1900" dirty="0">
                <a:latin typeface="Times New Roman" panose="02020603050405020304" pitchFamily="18" charset="0"/>
                <a:cs typeface="B Nazanin" panose="00000400000000000000" pitchFamily="2" charset="-78"/>
              </a:rPr>
              <a:t>(سیستم باید به دوربین ها وصل شود و اطلاعات دریافت نماید، داده ها باید به سرور پشتیبان هر روزه منتقل شود)</a:t>
            </a:r>
          </a:p>
          <a:p>
            <a:pPr marL="457200" lvl="1" indent="0">
              <a:buNone/>
            </a:pPr>
            <a:endParaRPr lang="en-US" dirty="0">
              <a:latin typeface="Times New Roman" panose="02020603050405020304" pitchFamily="18" charset="0"/>
              <a:cs typeface="B Nazanin" panose="00000400000000000000" pitchFamily="2" charset="-78"/>
            </a:endParaRPr>
          </a:p>
          <a:p>
            <a:pPr marL="0" indent="0" algn="l">
              <a:buNone/>
            </a:pPr>
            <a:endParaRPr lang="en-US" dirty="0">
              <a:solidFill>
                <a:schemeClr val="accent1">
                  <a:lumMod val="75000"/>
                </a:schemeClr>
              </a:solidFill>
              <a:latin typeface="Times New Roman" panose="02020603050405020304" pitchFamily="18" charset="0"/>
              <a:cs typeface="B Nazanin" panose="00000400000000000000" pitchFamily="2" charset="-78"/>
            </a:endParaRPr>
          </a:p>
          <a:p>
            <a:pPr marL="0" indent="0" algn="l">
              <a:buNone/>
            </a:pPr>
            <a:endParaRPr lang="en-US" dirty="0">
              <a:latin typeface="Times New Roman" panose="02020603050405020304" pitchFamily="18" charset="0"/>
              <a:cs typeface="B Nazanin" panose="00000400000000000000" pitchFamily="2" charset="-78"/>
            </a:endParaRPr>
          </a:p>
          <a:p>
            <a:pPr algn="r" rtl="1"/>
            <a:endParaRPr lang="fa-IR" dirty="0">
              <a:latin typeface="Times New Roman" panose="02020603050405020304" pitchFamily="18" charset="0"/>
              <a:cs typeface="B Nazanin" panose="00000400000000000000" pitchFamily="2" charset="-78"/>
            </a:endParaRPr>
          </a:p>
          <a:p>
            <a:pPr algn="r" rtl="1"/>
            <a:endParaRPr lang="en-US" dirty="0">
              <a:solidFill>
                <a:srgbClr val="001BA0"/>
              </a:solidFill>
              <a:latin typeface="Times New Roman" panose="02020603050405020304" pitchFamily="18" charset="0"/>
              <a:cs typeface="B Nazanin" panose="00000400000000000000" pitchFamily="2" charset="-78"/>
              <a:hlinkClick r:id="rId4"/>
            </a:endParaRPr>
          </a:p>
          <a:p>
            <a:pPr algn="r" rtl="1"/>
            <a:endParaRPr lang="en-US" dirty="0">
              <a:solidFill>
                <a:srgbClr val="001BA0"/>
              </a:solidFill>
              <a:latin typeface="Times New Roman" panose="02020603050405020304" pitchFamily="18" charset="0"/>
              <a:cs typeface="B Nazanin" panose="00000400000000000000" pitchFamily="2" charset="-78"/>
              <a:hlinkClick r:id="rId5"/>
            </a:endParaRPr>
          </a:p>
          <a:p>
            <a:pPr algn="r" rtl="1"/>
            <a:endParaRPr lang="en-US" dirty="0">
              <a:solidFill>
                <a:srgbClr val="001BA0"/>
              </a:solidFill>
              <a:latin typeface="Times New Roman" panose="02020603050405020304" pitchFamily="18" charset="0"/>
              <a:cs typeface="B Nazanin" panose="00000400000000000000" pitchFamily="2" charset="-78"/>
              <a:hlinkClick r:id="rId5"/>
            </a:endParaRPr>
          </a:p>
          <a:p>
            <a:pPr algn="r" rtl="1"/>
            <a:endParaRPr lang="en-US" dirty="0">
              <a:solidFill>
                <a:srgbClr val="001BA0"/>
              </a:solidFill>
              <a:latin typeface="Times New Roman" panose="02020603050405020304" pitchFamily="18" charset="0"/>
              <a:cs typeface="B Nazanin" panose="00000400000000000000" pitchFamily="2" charset="-78"/>
              <a:hlinkClick r:id="rId6"/>
            </a:endParaRPr>
          </a:p>
          <a:p>
            <a:pPr algn="r" rtl="1"/>
            <a:endParaRPr lang="en-US" dirty="0">
              <a:solidFill>
                <a:srgbClr val="001BA0"/>
              </a:solidFill>
              <a:latin typeface="Times New Roman" panose="02020603050405020304" pitchFamily="18" charset="0"/>
              <a:cs typeface="B Nazanin" panose="00000400000000000000" pitchFamily="2" charset="-78"/>
              <a:hlinkClick r:id="rId7"/>
            </a:endParaRPr>
          </a:p>
          <a:p>
            <a:pPr algn="r" rtl="1"/>
            <a:endParaRPr lang="fa-IR" dirty="0">
              <a:latin typeface="Times New Roman" panose="02020603050405020304" pitchFamily="18" charset="0"/>
              <a:cs typeface="B Nazanin" panose="00000400000000000000" pitchFamily="2" charset="-78"/>
            </a:endParaRPr>
          </a:p>
          <a:p>
            <a:pPr marL="0" indent="0" algn="r" rtl="1">
              <a:buFont typeface="Arial"/>
              <a:buNone/>
            </a:pPr>
            <a:endParaRPr lang="en-US" dirty="0">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194949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منابع درس</a:t>
            </a:r>
            <a:endParaRPr lang="en-US" dirty="0">
              <a:cs typeface="B Titr" panose="00000700000000000000" pitchFamily="2" charset="-78"/>
            </a:endParaRPr>
          </a:p>
        </p:txBody>
      </p:sp>
      <p:sp>
        <p:nvSpPr>
          <p:cNvPr id="3" name="Content Placeholder 2"/>
          <p:cNvSpPr>
            <a:spLocks noGrp="1"/>
          </p:cNvSpPr>
          <p:nvPr>
            <p:ph idx="1"/>
          </p:nvPr>
        </p:nvSpPr>
        <p:spPr>
          <a:ln w="28575">
            <a:solidFill>
              <a:schemeClr val="accent2"/>
            </a:solidFill>
          </a:ln>
        </p:spPr>
        <p:style>
          <a:lnRef idx="2">
            <a:schemeClr val="accent4"/>
          </a:lnRef>
          <a:fillRef idx="1">
            <a:schemeClr val="lt1"/>
          </a:fillRef>
          <a:effectRef idx="0">
            <a:schemeClr val="accent4"/>
          </a:effectRef>
          <a:fontRef idx="minor">
            <a:schemeClr val="dk1"/>
          </a:fontRef>
        </p:style>
        <p:txBody>
          <a:bodyPr>
            <a:normAutofit fontScale="77500" lnSpcReduction="20000"/>
          </a:bodyPr>
          <a:lstStyle/>
          <a:p>
            <a:pPr algn="r" rtl="1"/>
            <a:endParaRPr lang="en-US" dirty="0">
              <a:latin typeface="B Titr" charset="0"/>
              <a:ea typeface="B Titr" charset="0"/>
              <a:cs typeface="B Titr" charset="0"/>
            </a:endParaRPr>
          </a:p>
          <a:p>
            <a:pPr algn="r" rtl="1"/>
            <a:r>
              <a:rPr lang="ar-SA" dirty="0">
                <a:latin typeface="B Titr" charset="0"/>
                <a:ea typeface="B Titr" charset="0"/>
                <a:cs typeface="B Titr" charset="0"/>
              </a:rPr>
              <a:t>به سوی تولید بهتر نرم افزار: اصول مهندسی نرم افزار</a:t>
            </a:r>
          </a:p>
          <a:p>
            <a:pPr marL="914400" lvl="2" indent="0" algn="r" rtl="1">
              <a:buNone/>
            </a:pPr>
            <a:r>
              <a:rPr lang="ar-SA" sz="2400" dirty="0">
                <a:latin typeface="B Titr" charset="0"/>
                <a:ea typeface="B Titr" charset="0"/>
                <a:cs typeface="B Titr" charset="0"/>
              </a:rPr>
              <a:t>محسن صديقي مشكناني</a:t>
            </a:r>
            <a:endParaRPr lang="ar-SA" sz="2400" dirty="0">
              <a:latin typeface="B Titr" charset="0"/>
              <a:ea typeface="B Titr" charset="0"/>
            </a:endParaRPr>
          </a:p>
          <a:p>
            <a:r>
              <a:rPr lang="en-US" sz="3200" dirty="0">
                <a:latin typeface="Times New Roman" charset="0"/>
                <a:ea typeface="Times New Roman" charset="0"/>
                <a:cs typeface="Times New Roman" charset="0"/>
              </a:rPr>
              <a:t>R.S. Pressman, Software Engineering: A Practitioner’s Approach, 7th Edition, McGraw-Hill, 2010.</a:t>
            </a:r>
          </a:p>
          <a:p>
            <a:r>
              <a:rPr lang="en-US" sz="3200" dirty="0">
                <a:latin typeface="Times New Roman" charset="0"/>
                <a:ea typeface="Times New Roman" charset="0"/>
                <a:cs typeface="Times New Roman" charset="0"/>
              </a:rPr>
              <a:t>P. </a:t>
            </a:r>
            <a:r>
              <a:rPr lang="en-US" sz="3200" dirty="0" err="1">
                <a:latin typeface="Times New Roman" charset="0"/>
                <a:ea typeface="Times New Roman" charset="0"/>
                <a:cs typeface="Times New Roman" charset="0"/>
              </a:rPr>
              <a:t>Ammann</a:t>
            </a:r>
            <a:r>
              <a:rPr lang="en-US" sz="3200" dirty="0">
                <a:latin typeface="Times New Roman" charset="0"/>
                <a:ea typeface="Times New Roman" charset="0"/>
                <a:cs typeface="Times New Roman" charset="0"/>
              </a:rPr>
              <a:t>, J. Offutt, Introduction to Software Testing, Cambridge University Press, 2008.</a:t>
            </a:r>
          </a:p>
          <a:p>
            <a:r>
              <a:rPr lang="en-US" sz="3200" dirty="0">
                <a:latin typeface="Times New Roman" charset="0"/>
                <a:ea typeface="Times New Roman" charset="0"/>
                <a:cs typeface="Times New Roman" charset="0"/>
              </a:rPr>
              <a:t>J. Woodcock, J. Davies, Using Z: Specification, Refinement, and Proof, Prentice Hall, 1996.</a:t>
            </a:r>
            <a:endParaRPr lang="ar-SA" sz="3200" dirty="0">
              <a:latin typeface="Times New Roman" charset="0"/>
              <a:ea typeface="Times New Roman" charset="0"/>
              <a:cs typeface="Times New Roman" charset="0"/>
            </a:endParaRPr>
          </a:p>
          <a:p>
            <a:pPr marL="0" indent="0" algn="r" rtl="1">
              <a:buNone/>
            </a:pPr>
            <a:endParaRPr lang="fa-IR" sz="3200" b="1" dirty="0">
              <a:cs typeface="B Nazanin" panose="00000400000000000000" pitchFamily="2" charset="-78"/>
            </a:endParaRPr>
          </a:p>
          <a:p>
            <a:pPr algn="r" rtl="1"/>
            <a:r>
              <a:rPr lang="fa-IR" sz="3200" b="1" dirty="0">
                <a:cs typeface="B Titr" panose="00000700000000000000" pitchFamily="2" charset="-78"/>
              </a:rPr>
              <a:t>ابزارهای مورد کاربرد:</a:t>
            </a:r>
          </a:p>
          <a:p>
            <a:pPr lvl="1" algn="r" rtl="1"/>
            <a:r>
              <a:rPr lang="en-US" sz="2800" b="1" dirty="0">
                <a:cs typeface="B Nazanin" panose="00000400000000000000" pitchFamily="2" charset="-78"/>
              </a:rPr>
              <a:t>Visual Paradigm</a:t>
            </a:r>
          </a:p>
          <a:p>
            <a:pPr lvl="1" algn="r" rtl="1"/>
            <a:r>
              <a:rPr lang="en-US" sz="2800" b="1" dirty="0" err="1">
                <a:cs typeface="B Nazanin" panose="00000400000000000000" pitchFamily="2" charset="-78"/>
              </a:rPr>
              <a:t>Taskulu</a:t>
            </a:r>
            <a:r>
              <a:rPr lang="fa-IR" sz="2800" b="1" dirty="0">
                <a:cs typeface="B Nazanin" panose="00000400000000000000" pitchFamily="2" charset="-78"/>
              </a:rPr>
              <a:t> یا </a:t>
            </a:r>
            <a:r>
              <a:rPr lang="en-US" sz="2800" b="1" dirty="0">
                <a:cs typeface="B Nazanin" panose="00000400000000000000" pitchFamily="2" charset="-78"/>
              </a:rPr>
              <a:t>Trello</a:t>
            </a:r>
            <a:endParaRPr lang="fa-IR" sz="2800" b="1" dirty="0">
              <a:cs typeface="B Nazanin" panose="00000400000000000000" pitchFamily="2" charset="-78"/>
            </a:endParaRPr>
          </a:p>
          <a:p>
            <a:pPr algn="r" rtl="1"/>
            <a:endParaRPr lang="en-US" sz="3200" b="1" dirty="0">
              <a:cs typeface="B Nazanin" panose="00000400000000000000" pitchFamily="2" charset="-78"/>
            </a:endParaRPr>
          </a:p>
        </p:txBody>
      </p:sp>
    </p:spTree>
    <p:extLst>
      <p:ext uri="{BB962C8B-B14F-4D97-AF65-F5344CB8AC3E}">
        <p14:creationId xmlns:p14="http://schemas.microsoft.com/office/powerpoint/2010/main" val="37055771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E7378687-FFEA-C243-9C09-BF84159CDA73}"/>
              </a:ext>
            </a:extLst>
          </p:cNvPr>
          <p:cNvGraphicFramePr>
            <a:graphicFrameLocks noGrp="1"/>
          </p:cNvGraphicFramePr>
          <p:nvPr>
            <p:extLst>
              <p:ext uri="{D42A27DB-BD31-4B8C-83A1-F6EECF244321}">
                <p14:modId xmlns:p14="http://schemas.microsoft.com/office/powerpoint/2010/main" val="556132755"/>
              </p:ext>
            </p:extLst>
          </p:nvPr>
        </p:nvGraphicFramePr>
        <p:xfrm>
          <a:off x="1619250" y="1162050"/>
          <a:ext cx="7693025" cy="1486221"/>
        </p:xfrm>
        <a:graphic>
          <a:graphicData uri="http://schemas.openxmlformats.org/drawingml/2006/table">
            <a:tbl>
              <a:tblPr rtl="1" firstRow="1" firstCol="1" bandRow="1">
                <a:tableStyleId>{5C22544A-7EE6-4342-B048-85BDC9FD1C3A}</a:tableStyleId>
              </a:tblPr>
              <a:tblGrid>
                <a:gridCol w="1922846">
                  <a:extLst>
                    <a:ext uri="{9D8B030D-6E8A-4147-A177-3AD203B41FA5}">
                      <a16:colId xmlns:a16="http://schemas.microsoft.com/office/drawing/2014/main" val="4077774837"/>
                    </a:ext>
                  </a:extLst>
                </a:gridCol>
                <a:gridCol w="1477719">
                  <a:extLst>
                    <a:ext uri="{9D8B030D-6E8A-4147-A177-3AD203B41FA5}">
                      <a16:colId xmlns:a16="http://schemas.microsoft.com/office/drawing/2014/main" val="1411518993"/>
                    </a:ext>
                  </a:extLst>
                </a:gridCol>
                <a:gridCol w="2368793">
                  <a:extLst>
                    <a:ext uri="{9D8B030D-6E8A-4147-A177-3AD203B41FA5}">
                      <a16:colId xmlns:a16="http://schemas.microsoft.com/office/drawing/2014/main" val="2334454081"/>
                    </a:ext>
                  </a:extLst>
                </a:gridCol>
                <a:gridCol w="1923667">
                  <a:extLst>
                    <a:ext uri="{9D8B030D-6E8A-4147-A177-3AD203B41FA5}">
                      <a16:colId xmlns:a16="http://schemas.microsoft.com/office/drawing/2014/main" val="4252084059"/>
                    </a:ext>
                  </a:extLst>
                </a:gridCol>
              </a:tblGrid>
              <a:tr h="355839">
                <a:tc>
                  <a:txBody>
                    <a:bodyPr/>
                    <a:lstStyle/>
                    <a:p>
                      <a:pPr marL="0" marR="0" algn="ctr" rtl="1">
                        <a:lnSpc>
                          <a:spcPct val="107000"/>
                        </a:lnSpc>
                        <a:spcBef>
                          <a:spcPts val="0"/>
                        </a:spcBef>
                        <a:spcAft>
                          <a:spcPts val="0"/>
                        </a:spcAft>
                      </a:pPr>
                      <a:r>
                        <a:rPr lang="fa-IR" sz="1400">
                          <a:effectLst/>
                        </a:rPr>
                        <a:t>شماره ویرایش</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تاریخ انتشار</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تهیه کننده یا بازنگری کننده</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شرح</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19808553"/>
                  </a:ext>
                </a:extLst>
              </a:tr>
              <a:tr h="376794">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11467911"/>
                  </a:ext>
                </a:extLst>
              </a:tr>
              <a:tr h="376794">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25833941"/>
                  </a:ext>
                </a:extLst>
              </a:tr>
              <a:tr h="376794">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37861438"/>
                  </a:ext>
                </a:extLst>
              </a:tr>
            </a:tbl>
          </a:graphicData>
        </a:graphic>
      </p:graphicFrame>
      <p:sp>
        <p:nvSpPr>
          <p:cNvPr id="17" name="Rectangle 4">
            <a:extLst>
              <a:ext uri="{FF2B5EF4-FFF2-40B4-BE49-F238E27FC236}">
                <a16:creationId xmlns:a16="http://schemas.microsoft.com/office/drawing/2014/main" id="{93D100B7-0819-4F4C-977E-976791851C8C}"/>
              </a:ext>
            </a:extLst>
          </p:cNvPr>
          <p:cNvSpPr>
            <a:spLocks noChangeArrowheads="1"/>
          </p:cNvSpPr>
          <p:nvPr/>
        </p:nvSpPr>
        <p:spPr bwMode="auto">
          <a:xfrm>
            <a:off x="3375025" y="935028"/>
            <a:ext cx="82835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fa-IR" altLang="en-US" sz="1200" b="0" i="0" u="none" strike="noStrike" cap="none" normalizeH="0" baseline="0" dirty="0">
                <a:ln>
                  <a:noFill/>
                </a:ln>
                <a:solidFill>
                  <a:schemeClr val="tx1"/>
                </a:solidFill>
                <a:effectLst/>
                <a:latin typeface="2  Titr"/>
                <a:ea typeface="Calibri" panose="020F0502020204030204" pitchFamily="34" charset="0"/>
                <a:cs typeface="Arial" panose="020B0604020202020204" pitchFamily="34" charset="0"/>
              </a:rPr>
              <a:t>اکتشاف فرآیند</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fa-IR"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fa-IR"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2  Nazanin" charset="-78"/>
              </a:rPr>
              <a:t>فرآیند...."</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fa-IR"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2  Nazanin" charset="-78"/>
              </a:rPr>
              <a:t>تاریخچه نگارش و بازنگری</a:t>
            </a:r>
            <a:endParaRPr kumimoji="0" lang="en-US" altLang="en-US" sz="1000"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18" name="Table 17">
            <a:extLst>
              <a:ext uri="{FF2B5EF4-FFF2-40B4-BE49-F238E27FC236}">
                <a16:creationId xmlns:a16="http://schemas.microsoft.com/office/drawing/2014/main" id="{0555B20C-3074-B043-ABB9-576DB185CEA9}"/>
              </a:ext>
            </a:extLst>
          </p:cNvPr>
          <p:cNvGraphicFramePr>
            <a:graphicFrameLocks noGrp="1"/>
          </p:cNvGraphicFramePr>
          <p:nvPr>
            <p:extLst>
              <p:ext uri="{D42A27DB-BD31-4B8C-83A1-F6EECF244321}">
                <p14:modId xmlns:p14="http://schemas.microsoft.com/office/powerpoint/2010/main" val="2488185979"/>
              </p:ext>
            </p:extLst>
          </p:nvPr>
        </p:nvGraphicFramePr>
        <p:xfrm>
          <a:off x="1562100" y="3545776"/>
          <a:ext cx="7693025" cy="1331025"/>
        </p:xfrm>
        <a:graphic>
          <a:graphicData uri="http://schemas.openxmlformats.org/drawingml/2006/table">
            <a:tbl>
              <a:tblPr rtl="1" firstRow="1" firstCol="1" bandRow="1">
                <a:tableStyleId>{5C22544A-7EE6-4342-B048-85BDC9FD1C3A}</a:tableStyleId>
              </a:tblPr>
              <a:tblGrid>
                <a:gridCol w="2563793">
                  <a:extLst>
                    <a:ext uri="{9D8B030D-6E8A-4147-A177-3AD203B41FA5}">
                      <a16:colId xmlns:a16="http://schemas.microsoft.com/office/drawing/2014/main" val="4214688204"/>
                    </a:ext>
                  </a:extLst>
                </a:gridCol>
                <a:gridCol w="1281074">
                  <a:extLst>
                    <a:ext uri="{9D8B030D-6E8A-4147-A177-3AD203B41FA5}">
                      <a16:colId xmlns:a16="http://schemas.microsoft.com/office/drawing/2014/main" val="966876651"/>
                    </a:ext>
                  </a:extLst>
                </a:gridCol>
                <a:gridCol w="3848158">
                  <a:extLst>
                    <a:ext uri="{9D8B030D-6E8A-4147-A177-3AD203B41FA5}">
                      <a16:colId xmlns:a16="http://schemas.microsoft.com/office/drawing/2014/main" val="2492199203"/>
                    </a:ext>
                  </a:extLst>
                </a:gridCol>
              </a:tblGrid>
              <a:tr h="318681">
                <a:tc>
                  <a:txBody>
                    <a:bodyPr/>
                    <a:lstStyle/>
                    <a:p>
                      <a:pPr marL="0" marR="0" algn="ctr" rtl="1">
                        <a:lnSpc>
                          <a:spcPct val="107000"/>
                        </a:lnSpc>
                        <a:spcBef>
                          <a:spcPts val="0"/>
                        </a:spcBef>
                        <a:spcAft>
                          <a:spcPts val="0"/>
                        </a:spcAft>
                      </a:pPr>
                      <a:r>
                        <a:rPr lang="fa-IR" sz="1400">
                          <a:effectLst/>
                        </a:rPr>
                        <a:t>نام و نام خانوادگی</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سمت</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پیشنهادات</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1252692"/>
                  </a:ext>
                </a:extLst>
              </a:tr>
              <a:tr h="337448">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44081167"/>
                  </a:ext>
                </a:extLst>
              </a:tr>
              <a:tr h="337448">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04703796"/>
                  </a:ext>
                </a:extLst>
              </a:tr>
              <a:tr h="337448">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29936443"/>
                  </a:ext>
                </a:extLst>
              </a:tr>
            </a:tbl>
          </a:graphicData>
        </a:graphic>
      </p:graphicFrame>
      <p:sp>
        <p:nvSpPr>
          <p:cNvPr id="19" name="Rectangle 5">
            <a:extLst>
              <a:ext uri="{FF2B5EF4-FFF2-40B4-BE49-F238E27FC236}">
                <a16:creationId xmlns:a16="http://schemas.microsoft.com/office/drawing/2014/main" id="{990B67B4-0767-7C4B-B9C9-43F040674A70}"/>
              </a:ext>
            </a:extLst>
          </p:cNvPr>
          <p:cNvSpPr>
            <a:spLocks noChangeArrowheads="1"/>
          </p:cNvSpPr>
          <p:nvPr/>
        </p:nvSpPr>
        <p:spPr bwMode="auto">
          <a:xfrm>
            <a:off x="5241925" y="3019836"/>
            <a:ext cx="64166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fa-IR"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2  Nazanin" charset="-78"/>
              </a:rPr>
              <a:t>بررسی </a:t>
            </a:r>
            <a:r>
              <a:rPr kumimoji="0" lang="fa-IR"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2  Nazanin" charset="-78"/>
              </a:rPr>
              <a:t>کنندگان</a:t>
            </a:r>
            <a:endParaRPr kumimoji="0" lang="en-US" altLang="en-US" sz="1000"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6852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3482E55-EF02-0449-95D9-50275D90880B}"/>
              </a:ext>
            </a:extLst>
          </p:cNvPr>
          <p:cNvGraphicFramePr>
            <a:graphicFrameLocks noGrp="1"/>
          </p:cNvGraphicFramePr>
          <p:nvPr>
            <p:extLst>
              <p:ext uri="{D42A27DB-BD31-4B8C-83A1-F6EECF244321}">
                <p14:modId xmlns:p14="http://schemas.microsoft.com/office/powerpoint/2010/main" val="1946720044"/>
              </p:ext>
            </p:extLst>
          </p:nvPr>
        </p:nvGraphicFramePr>
        <p:xfrm>
          <a:off x="3298825" y="887413"/>
          <a:ext cx="5937250" cy="1118299"/>
        </p:xfrm>
        <a:graphic>
          <a:graphicData uri="http://schemas.openxmlformats.org/drawingml/2006/table">
            <a:tbl>
              <a:tblPr rtl="1" firstRow="1" firstCol="1" bandRow="1">
                <a:tableStyleId>{5C22544A-7EE6-4342-B048-85BDC9FD1C3A}</a:tableStyleId>
              </a:tblPr>
              <a:tblGrid>
                <a:gridCol w="1483995">
                  <a:extLst>
                    <a:ext uri="{9D8B030D-6E8A-4147-A177-3AD203B41FA5}">
                      <a16:colId xmlns:a16="http://schemas.microsoft.com/office/drawing/2014/main" val="2684507047"/>
                    </a:ext>
                  </a:extLst>
                </a:gridCol>
                <a:gridCol w="1483995">
                  <a:extLst>
                    <a:ext uri="{9D8B030D-6E8A-4147-A177-3AD203B41FA5}">
                      <a16:colId xmlns:a16="http://schemas.microsoft.com/office/drawing/2014/main" val="3552857436"/>
                    </a:ext>
                  </a:extLst>
                </a:gridCol>
                <a:gridCol w="1484630">
                  <a:extLst>
                    <a:ext uri="{9D8B030D-6E8A-4147-A177-3AD203B41FA5}">
                      <a16:colId xmlns:a16="http://schemas.microsoft.com/office/drawing/2014/main" val="1723880309"/>
                    </a:ext>
                  </a:extLst>
                </a:gridCol>
                <a:gridCol w="1484630">
                  <a:extLst>
                    <a:ext uri="{9D8B030D-6E8A-4147-A177-3AD203B41FA5}">
                      <a16:colId xmlns:a16="http://schemas.microsoft.com/office/drawing/2014/main" val="2173579006"/>
                    </a:ext>
                  </a:extLst>
                </a:gridCol>
              </a:tblGrid>
              <a:tr h="0">
                <a:tc>
                  <a:txBody>
                    <a:bodyPr/>
                    <a:lstStyle/>
                    <a:p>
                      <a:pPr marL="0" marR="0" algn="ctr" rtl="1">
                        <a:lnSpc>
                          <a:spcPct val="107000"/>
                        </a:lnSpc>
                        <a:spcBef>
                          <a:spcPts val="0"/>
                        </a:spcBef>
                        <a:spcAft>
                          <a:spcPts val="0"/>
                        </a:spcAft>
                      </a:pPr>
                      <a:r>
                        <a:rPr lang="fa-IR" sz="1400">
                          <a:effectLst/>
                        </a:rPr>
                        <a:t>نام و نام خانوادگی</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سمت</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شماره داخلی</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امضا</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90377473"/>
                  </a:ext>
                </a:extLst>
              </a:tr>
              <a:tr h="0">
                <a:tc>
                  <a:txBody>
                    <a:bodyPr/>
                    <a:lstStyle/>
                    <a:p>
                      <a:pPr marL="0" marR="0" algn="just" rtl="1">
                        <a:lnSpc>
                          <a:spcPct val="107000"/>
                        </a:lnSpc>
                        <a:spcBef>
                          <a:spcPts val="0"/>
                        </a:spcBef>
                        <a:spcAft>
                          <a:spcPts val="0"/>
                        </a:spcAft>
                      </a:pPr>
                      <a:r>
                        <a:rPr lang="fa-IR" sz="1400">
                          <a:effectLst/>
                        </a:rPr>
                        <a:t> </a:t>
                      </a:r>
                      <a:endParaRPr lang="en-US" sz="1100">
                        <a:effectLst/>
                      </a:endParaRPr>
                    </a:p>
                    <a:p>
                      <a:pPr marL="0" marR="0" algn="just" rtl="1">
                        <a:lnSpc>
                          <a:spcPct val="107000"/>
                        </a:lnSpc>
                        <a:spcBef>
                          <a:spcPts val="0"/>
                        </a:spcBef>
                        <a:spcAft>
                          <a:spcPts val="0"/>
                        </a:spcAft>
                      </a:pPr>
                      <a:r>
                        <a:rPr lang="fa-IR" sz="1400">
                          <a:effectLst/>
                        </a:rPr>
                        <a:t> </a:t>
                      </a:r>
                      <a:endParaRPr lang="en-US" sz="1100">
                        <a:effectLst/>
                      </a:endParaRPr>
                    </a:p>
                    <a:p>
                      <a:pPr marL="0" marR="0" algn="just" rtl="1">
                        <a:lnSpc>
                          <a:spcPct val="107000"/>
                        </a:lnSpc>
                        <a:spcBef>
                          <a:spcPts val="0"/>
                        </a:spcBef>
                        <a:spcAft>
                          <a:spcPts val="0"/>
                        </a:spcAft>
                      </a:pPr>
                      <a:r>
                        <a:rPr lang="fa-IR" sz="1400">
                          <a:effectLst/>
                        </a:rPr>
                        <a:t> </a:t>
                      </a:r>
                      <a:endParaRPr lang="en-US" sz="1100">
                        <a:effectLst/>
                      </a:endParaRPr>
                    </a:p>
                    <a:p>
                      <a:pPr marL="0" marR="0" algn="just" rtl="1">
                        <a:lnSpc>
                          <a:spcPct val="107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07000"/>
                        </a:lnSpc>
                        <a:spcBef>
                          <a:spcPts val="0"/>
                        </a:spcBef>
                        <a:spcAft>
                          <a:spcPts val="0"/>
                        </a:spcAft>
                      </a:pPr>
                      <a:r>
                        <a:rPr lang="fa-I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07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07000"/>
                        </a:lnSpc>
                        <a:spcBef>
                          <a:spcPts val="0"/>
                        </a:spcBef>
                        <a:spcAft>
                          <a:spcPts val="0"/>
                        </a:spcAft>
                      </a:pPr>
                      <a:r>
                        <a:rPr lang="fa-I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37001389"/>
                  </a:ext>
                </a:extLst>
              </a:tr>
            </a:tbl>
          </a:graphicData>
        </a:graphic>
      </p:graphicFrame>
      <p:sp>
        <p:nvSpPr>
          <p:cNvPr id="5" name="Rectangle 1">
            <a:extLst>
              <a:ext uri="{FF2B5EF4-FFF2-40B4-BE49-F238E27FC236}">
                <a16:creationId xmlns:a16="http://schemas.microsoft.com/office/drawing/2014/main" id="{8C1EC8C5-1518-0D4E-9DB0-095EF8E95A0E}"/>
              </a:ext>
            </a:extLst>
          </p:cNvPr>
          <p:cNvSpPr>
            <a:spLocks noChangeArrowheads="1"/>
          </p:cNvSpPr>
          <p:nvPr/>
        </p:nvSpPr>
        <p:spPr bwMode="auto">
          <a:xfrm>
            <a:off x="10288584" y="556926"/>
            <a:ext cx="15827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fa-IR"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2  Nazanin" charset="-78"/>
              </a:rPr>
              <a:t>تاییدکننده نهایی (متولی)</a:t>
            </a:r>
            <a:endParaRPr kumimoji="0" lang="en-US" altLang="en-US" sz="1000" b="0" i="0" u="none" strike="noStrike" cap="none" normalizeH="0" baseline="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477C37D0-8023-4C47-A220-9E79FF2E6A75}"/>
              </a:ext>
            </a:extLst>
          </p:cNvPr>
          <p:cNvGraphicFramePr>
            <a:graphicFrameLocks noGrp="1"/>
          </p:cNvGraphicFramePr>
          <p:nvPr/>
        </p:nvGraphicFramePr>
        <p:xfrm>
          <a:off x="3127375" y="3333051"/>
          <a:ext cx="5937250" cy="1335025"/>
        </p:xfrm>
        <a:graphic>
          <a:graphicData uri="http://schemas.openxmlformats.org/drawingml/2006/table">
            <a:tbl>
              <a:tblPr rtl="1" firstRow="1" firstCol="1" bandRow="1">
                <a:tableStyleId>{5C22544A-7EE6-4342-B048-85BDC9FD1C3A}</a:tableStyleId>
              </a:tblPr>
              <a:tblGrid>
                <a:gridCol w="5937250">
                  <a:extLst>
                    <a:ext uri="{9D8B030D-6E8A-4147-A177-3AD203B41FA5}">
                      <a16:colId xmlns:a16="http://schemas.microsoft.com/office/drawing/2014/main" val="1803928385"/>
                    </a:ext>
                  </a:extLst>
                </a:gridCol>
              </a:tblGrid>
              <a:tr h="0">
                <a:tc>
                  <a:txBody>
                    <a:bodyPr/>
                    <a:lstStyle/>
                    <a:p>
                      <a:pPr marL="0" marR="0" algn="ctr" rtl="1">
                        <a:lnSpc>
                          <a:spcPct val="107000"/>
                        </a:lnSpc>
                        <a:spcBef>
                          <a:spcPts val="0"/>
                        </a:spcBef>
                        <a:spcAft>
                          <a:spcPts val="0"/>
                        </a:spcAft>
                      </a:pPr>
                      <a:r>
                        <a:rPr lang="fa-IR" sz="1400">
                          <a:effectLst/>
                        </a:rPr>
                        <a:t>جدول 1- شرح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8374519"/>
                  </a:ext>
                </a:extLst>
              </a:tr>
              <a:tr h="0">
                <a:tc>
                  <a:txBody>
                    <a:bodyPr/>
                    <a:lstStyle/>
                    <a:p>
                      <a:pPr marL="0" marR="0" algn="ctr" rtl="1">
                        <a:lnSpc>
                          <a:spcPct val="107000"/>
                        </a:lnSpc>
                        <a:spcBef>
                          <a:spcPts val="0"/>
                        </a:spcBef>
                        <a:spcAft>
                          <a:spcPts val="0"/>
                        </a:spcAft>
                      </a:pPr>
                      <a:r>
                        <a:rPr lang="fa-IR" sz="1400">
                          <a:effectLst/>
                        </a:rPr>
                        <a:t>شرح</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26770040"/>
                  </a:ext>
                </a:extLst>
              </a:tr>
              <a:tr h="0">
                <a:tc>
                  <a:txBody>
                    <a:bodyPr/>
                    <a:lstStyle/>
                    <a:p>
                      <a:pPr marL="0" marR="0" algn="ctr" rtl="1">
                        <a:lnSpc>
                          <a:spcPct val="107000"/>
                        </a:lnSpc>
                        <a:spcBef>
                          <a:spcPts val="0"/>
                        </a:spcBef>
                        <a:spcAft>
                          <a:spcPts val="0"/>
                        </a:spcAft>
                      </a:pPr>
                      <a:r>
                        <a:rPr lang="fa-IR" sz="1400" dirty="0">
                          <a:effectLst/>
                        </a:rPr>
                        <a:t> </a:t>
                      </a:r>
                      <a:endParaRPr lang="en-US" sz="1100" dirty="0">
                        <a:effectLst/>
                      </a:endParaRPr>
                    </a:p>
                    <a:p>
                      <a:pPr marL="0" marR="0" algn="ctr" rtl="1">
                        <a:lnSpc>
                          <a:spcPct val="107000"/>
                        </a:lnSpc>
                        <a:spcBef>
                          <a:spcPts val="0"/>
                        </a:spcBef>
                        <a:spcAft>
                          <a:spcPts val="0"/>
                        </a:spcAft>
                      </a:pPr>
                      <a:r>
                        <a:rPr lang="fa-IR" sz="1400" dirty="0">
                          <a:effectLst/>
                        </a:rPr>
                        <a:t> </a:t>
                      </a:r>
                      <a:endParaRPr lang="en-US" sz="1100" dirty="0">
                        <a:effectLst/>
                      </a:endParaRPr>
                    </a:p>
                    <a:p>
                      <a:pPr marL="0" marR="0" algn="ctr" rtl="1">
                        <a:lnSpc>
                          <a:spcPct val="107000"/>
                        </a:lnSpc>
                        <a:spcBef>
                          <a:spcPts val="0"/>
                        </a:spcBef>
                        <a:spcAft>
                          <a:spcPts val="0"/>
                        </a:spcAft>
                      </a:pPr>
                      <a:r>
                        <a:rPr lang="fa-IR" sz="1400" dirty="0">
                          <a:effectLst/>
                        </a:rPr>
                        <a:t> </a:t>
                      </a:r>
                      <a:endParaRPr lang="en-US" sz="1100" dirty="0">
                        <a:effectLst/>
                      </a:endParaRPr>
                    </a:p>
                    <a:p>
                      <a:pPr marL="0" marR="0" algn="ctr" rtl="1">
                        <a:lnSpc>
                          <a:spcPct val="107000"/>
                        </a:lnSpc>
                        <a:spcBef>
                          <a:spcPts val="0"/>
                        </a:spcBef>
                        <a:spcAft>
                          <a:spcPts val="0"/>
                        </a:spcAft>
                      </a:pPr>
                      <a:r>
                        <a:rPr lang="fa-I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54915352"/>
                  </a:ext>
                </a:extLst>
              </a:tr>
            </a:tbl>
          </a:graphicData>
        </a:graphic>
      </p:graphicFrame>
      <p:sp>
        <p:nvSpPr>
          <p:cNvPr id="7" name="Rectangle 2">
            <a:extLst>
              <a:ext uri="{FF2B5EF4-FFF2-40B4-BE49-F238E27FC236}">
                <a16:creationId xmlns:a16="http://schemas.microsoft.com/office/drawing/2014/main" id="{E1160309-E18E-654C-A816-68A8A40D5266}"/>
              </a:ext>
            </a:extLst>
          </p:cNvPr>
          <p:cNvSpPr>
            <a:spLocks noChangeArrowheads="1"/>
          </p:cNvSpPr>
          <p:nvPr/>
        </p:nvSpPr>
        <p:spPr bwMode="auto">
          <a:xfrm>
            <a:off x="9002976" y="2469040"/>
            <a:ext cx="286834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fa-IR" altLang="en-US" sz="1200" b="0" i="0" u="none" strike="noStrike" cap="none" normalizeH="0" baseline="0">
                <a:ln>
                  <a:noFill/>
                </a:ln>
                <a:solidFill>
                  <a:schemeClr val="tx1"/>
                </a:solidFill>
                <a:effectLst/>
                <a:latin typeface="2  Titr"/>
                <a:ea typeface="Calibri" panose="020F0502020204030204" pitchFamily="34" charset="0"/>
                <a:cs typeface="Arial" panose="020B0604020202020204" pitchFamily="34" charset="0"/>
              </a:rPr>
              <a:t>اکتشاف فرآیند</a:t>
            </a:r>
            <a:endParaRPr kumimoji="0" lang="en-US" altLang="en-US" sz="1000" b="0" i="0" u="none" strike="noStrike" cap="none" normalizeH="0" baseline="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fa-IR"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2  Nazanin" charset="-78"/>
              </a:rPr>
              <a:t>شرح فرآیند (اهداف-مقاصد و موارد استفاده)</a:t>
            </a:r>
            <a:endParaRPr kumimoji="0" lang="en-US" altLang="en-US" sz="1000" b="0" i="0" u="none" strike="noStrike" cap="none" normalizeH="0" baseline="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3976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447ACBC-A5A8-4B47-B681-30A0A4295EEA}"/>
              </a:ext>
            </a:extLst>
          </p:cNvPr>
          <p:cNvGraphicFramePr>
            <a:graphicFrameLocks noGrp="1"/>
          </p:cNvGraphicFramePr>
          <p:nvPr>
            <p:extLst>
              <p:ext uri="{D42A27DB-BD31-4B8C-83A1-F6EECF244321}">
                <p14:modId xmlns:p14="http://schemas.microsoft.com/office/powerpoint/2010/main" val="3481964273"/>
              </p:ext>
            </p:extLst>
          </p:nvPr>
        </p:nvGraphicFramePr>
        <p:xfrm>
          <a:off x="3546475" y="1906808"/>
          <a:ext cx="5937250" cy="2269364"/>
        </p:xfrm>
        <a:graphic>
          <a:graphicData uri="http://schemas.openxmlformats.org/drawingml/2006/table">
            <a:tbl>
              <a:tblPr rtl="1" firstRow="1" firstCol="1" bandRow="1">
                <a:tableStyleId>{5C22544A-7EE6-4342-B048-85BDC9FD1C3A}</a:tableStyleId>
              </a:tblPr>
              <a:tblGrid>
                <a:gridCol w="1252855">
                  <a:extLst>
                    <a:ext uri="{9D8B030D-6E8A-4147-A177-3AD203B41FA5}">
                      <a16:colId xmlns:a16="http://schemas.microsoft.com/office/drawing/2014/main" val="4267045966"/>
                    </a:ext>
                  </a:extLst>
                </a:gridCol>
                <a:gridCol w="4684395">
                  <a:extLst>
                    <a:ext uri="{9D8B030D-6E8A-4147-A177-3AD203B41FA5}">
                      <a16:colId xmlns:a16="http://schemas.microsoft.com/office/drawing/2014/main" val="302345475"/>
                    </a:ext>
                  </a:extLst>
                </a:gridCol>
              </a:tblGrid>
              <a:tr h="0">
                <a:tc gridSpan="2">
                  <a:txBody>
                    <a:bodyPr/>
                    <a:lstStyle/>
                    <a:p>
                      <a:pPr marL="0" marR="0" algn="ctr" rtl="1">
                        <a:lnSpc>
                          <a:spcPct val="107000"/>
                        </a:lnSpc>
                        <a:spcBef>
                          <a:spcPts val="0"/>
                        </a:spcBef>
                        <a:spcAft>
                          <a:spcPts val="0"/>
                        </a:spcAft>
                      </a:pPr>
                      <a:r>
                        <a:rPr lang="fa-IR" sz="1400">
                          <a:effectLst/>
                        </a:rPr>
                        <a:t>جدول 2 – مشخصات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743773316"/>
                  </a:ext>
                </a:extLst>
              </a:tr>
              <a:tr h="0">
                <a:tc>
                  <a:txBody>
                    <a:bodyPr/>
                    <a:lstStyle/>
                    <a:p>
                      <a:pPr marL="0" marR="0" algn="ctr" rtl="1">
                        <a:lnSpc>
                          <a:spcPct val="107000"/>
                        </a:lnSpc>
                        <a:spcBef>
                          <a:spcPts val="0"/>
                        </a:spcBef>
                        <a:spcAft>
                          <a:spcPts val="0"/>
                        </a:spcAft>
                      </a:pPr>
                      <a:r>
                        <a:rPr lang="fa-IR" sz="1400">
                          <a:effectLst/>
                        </a:rPr>
                        <a:t>موضوع</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شرح</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02643007"/>
                  </a:ext>
                </a:extLst>
              </a:tr>
              <a:tr h="0">
                <a:tc>
                  <a:txBody>
                    <a:bodyPr/>
                    <a:lstStyle/>
                    <a:p>
                      <a:pPr marL="0" marR="0" algn="r" rtl="1">
                        <a:lnSpc>
                          <a:spcPct val="115000"/>
                        </a:lnSpc>
                        <a:spcBef>
                          <a:spcPts val="0"/>
                        </a:spcBef>
                        <a:spcAft>
                          <a:spcPts val="0"/>
                        </a:spcAft>
                      </a:pPr>
                      <a:r>
                        <a:rPr lang="fa-IR" sz="1400">
                          <a:effectLst/>
                        </a:rPr>
                        <a:t>کد فرآینده</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63515484"/>
                  </a:ext>
                </a:extLst>
              </a:tr>
              <a:tr h="0">
                <a:tc>
                  <a:txBody>
                    <a:bodyPr/>
                    <a:lstStyle/>
                    <a:p>
                      <a:pPr marL="0" marR="0" algn="r" rtl="1">
                        <a:lnSpc>
                          <a:spcPct val="115000"/>
                        </a:lnSpc>
                        <a:spcBef>
                          <a:spcPts val="0"/>
                        </a:spcBef>
                        <a:spcAft>
                          <a:spcPts val="0"/>
                        </a:spcAft>
                      </a:pPr>
                      <a:r>
                        <a:rPr lang="fa-IR" sz="1400">
                          <a:effectLst/>
                        </a:rPr>
                        <a:t>حوزه فرآیندی</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200">
                          <a:effectLst/>
                        </a:rPr>
                        <a:t>اصلی</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7924297"/>
                  </a:ext>
                </a:extLst>
              </a:tr>
              <a:tr h="0">
                <a:tc>
                  <a:txBody>
                    <a:bodyPr/>
                    <a:lstStyle/>
                    <a:p>
                      <a:pPr marL="0" marR="0" algn="r" rtl="1">
                        <a:lnSpc>
                          <a:spcPct val="115000"/>
                        </a:lnSpc>
                        <a:spcBef>
                          <a:spcPts val="0"/>
                        </a:spcBef>
                        <a:spcAft>
                          <a:spcPts val="0"/>
                        </a:spcAft>
                      </a:pPr>
                      <a:r>
                        <a:rPr lang="fa-IR" sz="1400">
                          <a:effectLst/>
                        </a:rPr>
                        <a:t>گروه فرآیندی</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85693160"/>
                  </a:ext>
                </a:extLst>
              </a:tr>
              <a:tr h="0">
                <a:tc>
                  <a:txBody>
                    <a:bodyPr/>
                    <a:lstStyle/>
                    <a:p>
                      <a:pPr marL="0" marR="0" algn="r" rtl="1">
                        <a:lnSpc>
                          <a:spcPct val="115000"/>
                        </a:lnSpc>
                        <a:spcBef>
                          <a:spcPts val="0"/>
                        </a:spcBef>
                        <a:spcAft>
                          <a:spcPts val="0"/>
                        </a:spcAft>
                      </a:pPr>
                      <a:r>
                        <a:rPr lang="fa-IR" sz="1400">
                          <a:effectLst/>
                        </a:rPr>
                        <a:t>نام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18368526"/>
                  </a:ext>
                </a:extLst>
              </a:tr>
              <a:tr h="0">
                <a:tc>
                  <a:txBody>
                    <a:bodyPr/>
                    <a:lstStyle/>
                    <a:p>
                      <a:pPr marL="0" marR="0" algn="r" rtl="1">
                        <a:lnSpc>
                          <a:spcPct val="115000"/>
                        </a:lnSpc>
                        <a:spcBef>
                          <a:spcPts val="0"/>
                        </a:spcBef>
                        <a:spcAft>
                          <a:spcPts val="0"/>
                        </a:spcAft>
                      </a:pPr>
                      <a:r>
                        <a:rPr lang="fa-IR" sz="1400">
                          <a:effectLst/>
                        </a:rPr>
                        <a:t>نوع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200">
                          <a:effectLst/>
                        </a:rPr>
                        <a:t>اصلی</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0450332"/>
                  </a:ext>
                </a:extLst>
              </a:tr>
              <a:tr h="0">
                <a:tc>
                  <a:txBody>
                    <a:bodyPr/>
                    <a:lstStyle/>
                    <a:p>
                      <a:pPr marL="0" marR="0" algn="r" rtl="1">
                        <a:lnSpc>
                          <a:spcPct val="115000"/>
                        </a:lnSpc>
                        <a:spcBef>
                          <a:spcPts val="0"/>
                        </a:spcBef>
                        <a:spcAft>
                          <a:spcPts val="0"/>
                        </a:spcAft>
                      </a:pPr>
                      <a:r>
                        <a:rPr lang="fa-IR" sz="1400">
                          <a:effectLst/>
                        </a:rPr>
                        <a:t>متولی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3664707"/>
                  </a:ext>
                </a:extLst>
              </a:tr>
              <a:tr h="0">
                <a:tc>
                  <a:txBody>
                    <a:bodyPr/>
                    <a:lstStyle/>
                    <a:p>
                      <a:pPr marL="0" marR="0" algn="r" rtl="1">
                        <a:lnSpc>
                          <a:spcPct val="115000"/>
                        </a:lnSpc>
                        <a:spcBef>
                          <a:spcPts val="0"/>
                        </a:spcBef>
                        <a:spcAft>
                          <a:spcPts val="0"/>
                        </a:spcAft>
                      </a:pPr>
                      <a:r>
                        <a:rPr lang="fa-IR" sz="1400">
                          <a:effectLst/>
                        </a:rPr>
                        <a:t>پشتیبان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80417218"/>
                  </a:ext>
                </a:extLst>
              </a:tr>
              <a:tr h="0">
                <a:tc>
                  <a:txBody>
                    <a:bodyPr/>
                    <a:lstStyle/>
                    <a:p>
                      <a:pPr marL="0" marR="0" algn="r" rtl="1">
                        <a:lnSpc>
                          <a:spcPct val="115000"/>
                        </a:lnSpc>
                        <a:spcBef>
                          <a:spcPts val="0"/>
                        </a:spcBef>
                        <a:spcAft>
                          <a:spcPts val="0"/>
                        </a:spcAft>
                      </a:pPr>
                      <a:r>
                        <a:rPr lang="fa-IR" sz="1400">
                          <a:effectLst/>
                        </a:rPr>
                        <a:t>کاربر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0"/>
                        </a:spcAft>
                      </a:pPr>
                      <a:r>
                        <a:rPr lang="fa-I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50101283"/>
                  </a:ext>
                </a:extLst>
              </a:tr>
            </a:tbl>
          </a:graphicData>
        </a:graphic>
      </p:graphicFrame>
      <p:sp>
        <p:nvSpPr>
          <p:cNvPr id="5" name="Rectangle 1">
            <a:extLst>
              <a:ext uri="{FF2B5EF4-FFF2-40B4-BE49-F238E27FC236}">
                <a16:creationId xmlns:a16="http://schemas.microsoft.com/office/drawing/2014/main" id="{E61B3EF7-5091-5A44-8276-E6A6CF9B8BF8}"/>
              </a:ext>
            </a:extLst>
          </p:cNvPr>
          <p:cNvSpPr>
            <a:spLocks noChangeArrowheads="1"/>
          </p:cNvSpPr>
          <p:nvPr/>
        </p:nvSpPr>
        <p:spPr bwMode="auto">
          <a:xfrm>
            <a:off x="10331812" y="623601"/>
            <a:ext cx="13807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Char char="•"/>
              <a:tabLst/>
            </a:pPr>
            <a:r>
              <a:rPr kumimoji="0" lang="fa-IR"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2  Nazanin" charset="-78"/>
              </a:rPr>
              <a:t>مشخصات فرآیندی</a:t>
            </a:r>
            <a:endParaRPr kumimoji="0" lang="en-US" altLang="en-US" sz="1000"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874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31E33EF-6539-654A-801E-474ED60AA3D1}"/>
              </a:ext>
            </a:extLst>
          </p:cNvPr>
          <p:cNvGraphicFramePr>
            <a:graphicFrameLocks noGrp="1"/>
          </p:cNvGraphicFramePr>
          <p:nvPr>
            <p:extLst>
              <p:ext uri="{D42A27DB-BD31-4B8C-83A1-F6EECF244321}">
                <p14:modId xmlns:p14="http://schemas.microsoft.com/office/powerpoint/2010/main" val="3136802091"/>
              </p:ext>
            </p:extLst>
          </p:nvPr>
        </p:nvGraphicFramePr>
        <p:xfrm>
          <a:off x="3127375" y="1947416"/>
          <a:ext cx="5937250" cy="2038668"/>
        </p:xfrm>
        <a:graphic>
          <a:graphicData uri="http://schemas.openxmlformats.org/drawingml/2006/table">
            <a:tbl>
              <a:tblPr rtl="1" firstRow="1" firstCol="1" bandRow="1">
                <a:tableStyleId>{5C22544A-7EE6-4342-B048-85BDC9FD1C3A}</a:tableStyleId>
              </a:tblPr>
              <a:tblGrid>
                <a:gridCol w="452755">
                  <a:extLst>
                    <a:ext uri="{9D8B030D-6E8A-4147-A177-3AD203B41FA5}">
                      <a16:colId xmlns:a16="http://schemas.microsoft.com/office/drawing/2014/main" val="3797008758"/>
                    </a:ext>
                  </a:extLst>
                </a:gridCol>
                <a:gridCol w="5484495">
                  <a:extLst>
                    <a:ext uri="{9D8B030D-6E8A-4147-A177-3AD203B41FA5}">
                      <a16:colId xmlns:a16="http://schemas.microsoft.com/office/drawing/2014/main" val="2931147723"/>
                    </a:ext>
                  </a:extLst>
                </a:gridCol>
              </a:tblGrid>
              <a:tr h="0">
                <a:tc gridSpan="2">
                  <a:txBody>
                    <a:bodyPr/>
                    <a:lstStyle/>
                    <a:p>
                      <a:pPr marL="0" marR="0" algn="ctr" rtl="1">
                        <a:lnSpc>
                          <a:spcPct val="107000"/>
                        </a:lnSpc>
                        <a:spcBef>
                          <a:spcPts val="0"/>
                        </a:spcBef>
                        <a:spcAft>
                          <a:spcPts val="0"/>
                        </a:spcAft>
                      </a:pPr>
                      <a:r>
                        <a:rPr lang="fa-IR" sz="1400">
                          <a:effectLst/>
                        </a:rPr>
                        <a:t>جدول 3- اجزای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519562364"/>
                  </a:ext>
                </a:extLst>
              </a:tr>
              <a:tr h="0">
                <a:tc>
                  <a:txBody>
                    <a:bodyPr/>
                    <a:lstStyle/>
                    <a:p>
                      <a:pPr marL="0" marR="0" algn="just" rtl="1">
                        <a:lnSpc>
                          <a:spcPct val="107000"/>
                        </a:lnSpc>
                        <a:spcBef>
                          <a:spcPts val="0"/>
                        </a:spcBef>
                        <a:spcAft>
                          <a:spcPts val="0"/>
                        </a:spcAft>
                      </a:pPr>
                      <a:r>
                        <a:rPr lang="fa-IR" sz="1400">
                          <a:effectLst/>
                        </a:rPr>
                        <a:t>ردیف</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عنوان فعالیت</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44777634"/>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9254218"/>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2676608"/>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7945616"/>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93273666"/>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1371441"/>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533609"/>
                  </a:ext>
                </a:extLst>
              </a:tr>
            </a:tbl>
          </a:graphicData>
        </a:graphic>
      </p:graphicFrame>
      <p:sp>
        <p:nvSpPr>
          <p:cNvPr id="5" name="Rectangle 1">
            <a:extLst>
              <a:ext uri="{FF2B5EF4-FFF2-40B4-BE49-F238E27FC236}">
                <a16:creationId xmlns:a16="http://schemas.microsoft.com/office/drawing/2014/main" id="{457D35F6-5C27-9A49-98A9-84705058A907}"/>
              </a:ext>
            </a:extLst>
          </p:cNvPr>
          <p:cNvSpPr>
            <a:spLocks noChangeArrowheads="1"/>
          </p:cNvSpPr>
          <p:nvPr/>
        </p:nvSpPr>
        <p:spPr bwMode="auto">
          <a:xfrm>
            <a:off x="9312275" y="741610"/>
            <a:ext cx="183197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fa-IR"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2  Titr" charset="-78"/>
              </a:rPr>
              <a:t>اکتشاف فرآیند</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fa-IR"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2  Nazanin" charset="-78"/>
              </a:rPr>
              <a:t>اجزای فرآیند</a:t>
            </a:r>
            <a:endParaRPr kumimoji="0" lang="en-US" altLang="en-US" sz="1000"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1317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B4B2E6C-A89B-7445-95C4-15CB29A43F25}"/>
              </a:ext>
            </a:extLst>
          </p:cNvPr>
          <p:cNvGraphicFramePr>
            <a:graphicFrameLocks noGrp="1"/>
          </p:cNvGraphicFramePr>
          <p:nvPr/>
        </p:nvGraphicFramePr>
        <p:xfrm>
          <a:off x="3127375" y="3321208"/>
          <a:ext cx="5937250" cy="1351408"/>
        </p:xfrm>
        <a:graphic>
          <a:graphicData uri="http://schemas.openxmlformats.org/drawingml/2006/table">
            <a:tbl>
              <a:tblPr rtl="1" firstRow="1" firstCol="1" bandRow="1">
                <a:tableStyleId>{5C22544A-7EE6-4342-B048-85BDC9FD1C3A}</a:tableStyleId>
              </a:tblPr>
              <a:tblGrid>
                <a:gridCol w="567055">
                  <a:extLst>
                    <a:ext uri="{9D8B030D-6E8A-4147-A177-3AD203B41FA5}">
                      <a16:colId xmlns:a16="http://schemas.microsoft.com/office/drawing/2014/main" val="796916965"/>
                    </a:ext>
                  </a:extLst>
                </a:gridCol>
                <a:gridCol w="2743200">
                  <a:extLst>
                    <a:ext uri="{9D8B030D-6E8A-4147-A177-3AD203B41FA5}">
                      <a16:colId xmlns:a16="http://schemas.microsoft.com/office/drawing/2014/main" val="3056161423"/>
                    </a:ext>
                  </a:extLst>
                </a:gridCol>
                <a:gridCol w="1371600">
                  <a:extLst>
                    <a:ext uri="{9D8B030D-6E8A-4147-A177-3AD203B41FA5}">
                      <a16:colId xmlns:a16="http://schemas.microsoft.com/office/drawing/2014/main" val="798305274"/>
                    </a:ext>
                  </a:extLst>
                </a:gridCol>
                <a:gridCol w="1255395">
                  <a:extLst>
                    <a:ext uri="{9D8B030D-6E8A-4147-A177-3AD203B41FA5}">
                      <a16:colId xmlns:a16="http://schemas.microsoft.com/office/drawing/2014/main" val="670456710"/>
                    </a:ext>
                  </a:extLst>
                </a:gridCol>
              </a:tblGrid>
              <a:tr h="0">
                <a:tc gridSpan="4">
                  <a:txBody>
                    <a:bodyPr/>
                    <a:lstStyle/>
                    <a:p>
                      <a:pPr marL="0" marR="0" algn="ctr" rtl="1">
                        <a:lnSpc>
                          <a:spcPct val="107000"/>
                        </a:lnSpc>
                        <a:spcBef>
                          <a:spcPts val="0"/>
                        </a:spcBef>
                        <a:spcAft>
                          <a:spcPts val="0"/>
                        </a:spcAft>
                      </a:pPr>
                      <a:r>
                        <a:rPr lang="fa-IR" sz="1400">
                          <a:effectLst/>
                        </a:rPr>
                        <a:t>جدول 4- ورودی های فرآیند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9545493"/>
                  </a:ext>
                </a:extLst>
              </a:tr>
              <a:tr h="0">
                <a:tc>
                  <a:txBody>
                    <a:bodyPr/>
                    <a:lstStyle/>
                    <a:p>
                      <a:pPr marL="0" marR="0" algn="just" rtl="1">
                        <a:lnSpc>
                          <a:spcPct val="107000"/>
                        </a:lnSpc>
                        <a:spcBef>
                          <a:spcPts val="0"/>
                        </a:spcBef>
                        <a:spcAft>
                          <a:spcPts val="0"/>
                        </a:spcAft>
                      </a:pPr>
                      <a:r>
                        <a:rPr lang="fa-IR" sz="1400">
                          <a:effectLst/>
                        </a:rPr>
                        <a:t>ردیف</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ورودی</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مبدأ ورودی</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زمان ورود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5742035"/>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0"/>
                        </a:spcAft>
                      </a:pPr>
                      <a:r>
                        <a:rPr lang="fa-IR" sz="1200">
                          <a:effectLst/>
                        </a:rPr>
                        <a:t>در ابتدای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45337876"/>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56554624"/>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99277371"/>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9590254"/>
                  </a:ext>
                </a:extLst>
              </a:tr>
            </a:tbl>
          </a:graphicData>
        </a:graphic>
      </p:graphicFrame>
      <p:graphicFrame>
        <p:nvGraphicFramePr>
          <p:cNvPr id="5" name="Table 4">
            <a:extLst>
              <a:ext uri="{FF2B5EF4-FFF2-40B4-BE49-F238E27FC236}">
                <a16:creationId xmlns:a16="http://schemas.microsoft.com/office/drawing/2014/main" id="{100B186F-FBEA-3449-9994-071F45A4C9B8}"/>
              </a:ext>
            </a:extLst>
          </p:cNvPr>
          <p:cNvGraphicFramePr>
            <a:graphicFrameLocks noGrp="1"/>
          </p:cNvGraphicFramePr>
          <p:nvPr/>
        </p:nvGraphicFramePr>
        <p:xfrm>
          <a:off x="3127375" y="3090258"/>
          <a:ext cx="5937250" cy="1810386"/>
        </p:xfrm>
        <a:graphic>
          <a:graphicData uri="http://schemas.openxmlformats.org/drawingml/2006/table">
            <a:tbl>
              <a:tblPr rtl="1" firstRow="1" firstCol="1" bandRow="1">
                <a:tableStyleId>{5C22544A-7EE6-4342-B048-85BDC9FD1C3A}</a:tableStyleId>
              </a:tblPr>
              <a:tblGrid>
                <a:gridCol w="509905">
                  <a:extLst>
                    <a:ext uri="{9D8B030D-6E8A-4147-A177-3AD203B41FA5}">
                      <a16:colId xmlns:a16="http://schemas.microsoft.com/office/drawing/2014/main" val="2841656432"/>
                    </a:ext>
                  </a:extLst>
                </a:gridCol>
                <a:gridCol w="2800350">
                  <a:extLst>
                    <a:ext uri="{9D8B030D-6E8A-4147-A177-3AD203B41FA5}">
                      <a16:colId xmlns:a16="http://schemas.microsoft.com/office/drawing/2014/main" val="3635310674"/>
                    </a:ext>
                  </a:extLst>
                </a:gridCol>
                <a:gridCol w="1371600">
                  <a:extLst>
                    <a:ext uri="{9D8B030D-6E8A-4147-A177-3AD203B41FA5}">
                      <a16:colId xmlns:a16="http://schemas.microsoft.com/office/drawing/2014/main" val="801369089"/>
                    </a:ext>
                  </a:extLst>
                </a:gridCol>
                <a:gridCol w="1255395">
                  <a:extLst>
                    <a:ext uri="{9D8B030D-6E8A-4147-A177-3AD203B41FA5}">
                      <a16:colId xmlns:a16="http://schemas.microsoft.com/office/drawing/2014/main" val="625678984"/>
                    </a:ext>
                  </a:extLst>
                </a:gridCol>
              </a:tblGrid>
              <a:tr h="0">
                <a:tc gridSpan="4">
                  <a:txBody>
                    <a:bodyPr/>
                    <a:lstStyle/>
                    <a:p>
                      <a:pPr marL="0" marR="0" algn="ctr" rtl="1">
                        <a:lnSpc>
                          <a:spcPct val="107000"/>
                        </a:lnSpc>
                        <a:spcBef>
                          <a:spcPts val="0"/>
                        </a:spcBef>
                        <a:spcAft>
                          <a:spcPts val="0"/>
                        </a:spcAft>
                      </a:pPr>
                      <a:r>
                        <a:rPr lang="fa-IR" sz="1400" dirty="0">
                          <a:effectLst/>
                        </a:rPr>
                        <a:t>جدول 5- خروجی های فرآیند....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73058695"/>
                  </a:ext>
                </a:extLst>
              </a:tr>
              <a:tr h="0">
                <a:tc>
                  <a:txBody>
                    <a:bodyPr/>
                    <a:lstStyle/>
                    <a:p>
                      <a:pPr marL="0" marR="0" algn="ctr" rtl="1">
                        <a:lnSpc>
                          <a:spcPct val="107000"/>
                        </a:lnSpc>
                        <a:spcBef>
                          <a:spcPts val="0"/>
                        </a:spcBef>
                        <a:spcAft>
                          <a:spcPts val="0"/>
                        </a:spcAft>
                      </a:pPr>
                      <a:r>
                        <a:rPr lang="fa-IR" sz="1400">
                          <a:effectLst/>
                        </a:rPr>
                        <a:t>ردیف</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خروجی</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مقصد خروجی</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زمان خروجی</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7494657"/>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200">
                          <a:effectLst/>
                        </a:rPr>
                        <a:t>در انتهای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7125170"/>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7677874"/>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1485993"/>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51968692"/>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31734467"/>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34981072"/>
                  </a:ext>
                </a:extLst>
              </a:tr>
            </a:tbl>
          </a:graphicData>
        </a:graphic>
      </p:graphicFrame>
      <p:sp>
        <p:nvSpPr>
          <p:cNvPr id="6" name="Rectangle 1">
            <a:extLst>
              <a:ext uri="{FF2B5EF4-FFF2-40B4-BE49-F238E27FC236}">
                <a16:creationId xmlns:a16="http://schemas.microsoft.com/office/drawing/2014/main" id="{124979EB-B024-E742-84B2-FB653AF878F9}"/>
              </a:ext>
            </a:extLst>
          </p:cNvPr>
          <p:cNvSpPr>
            <a:spLocks noChangeArrowheads="1"/>
          </p:cNvSpPr>
          <p:nvPr/>
        </p:nvSpPr>
        <p:spPr bwMode="auto">
          <a:xfrm>
            <a:off x="4727575" y="805368"/>
            <a:ext cx="66452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Char char="•"/>
              <a:tabLst/>
            </a:pPr>
            <a:r>
              <a:rPr kumimoji="0" lang="fa-IR"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2  Nazanin" charset="-78"/>
              </a:rPr>
              <a:t>ورودی ها و خروجی ها فرآیند</a:t>
            </a:r>
            <a:endParaRPr kumimoji="0" lang="en-US" altLang="en-US" sz="1000"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A6D85EF2-6181-2B44-91DE-8DF3D213FF66}"/>
              </a:ext>
            </a:extLst>
          </p:cNvPr>
          <p:cNvGraphicFramePr>
            <a:graphicFrameLocks noGrp="1"/>
          </p:cNvGraphicFramePr>
          <p:nvPr>
            <p:extLst>
              <p:ext uri="{D42A27DB-BD31-4B8C-83A1-F6EECF244321}">
                <p14:modId xmlns:p14="http://schemas.microsoft.com/office/powerpoint/2010/main" val="3226100296"/>
              </p:ext>
            </p:extLst>
          </p:nvPr>
        </p:nvGraphicFramePr>
        <p:xfrm>
          <a:off x="3127375" y="1178621"/>
          <a:ext cx="5937250" cy="1351408"/>
        </p:xfrm>
        <a:graphic>
          <a:graphicData uri="http://schemas.openxmlformats.org/drawingml/2006/table">
            <a:tbl>
              <a:tblPr rtl="1" firstRow="1" firstCol="1" bandRow="1">
                <a:tableStyleId>{5C22544A-7EE6-4342-B048-85BDC9FD1C3A}</a:tableStyleId>
              </a:tblPr>
              <a:tblGrid>
                <a:gridCol w="567055">
                  <a:extLst>
                    <a:ext uri="{9D8B030D-6E8A-4147-A177-3AD203B41FA5}">
                      <a16:colId xmlns:a16="http://schemas.microsoft.com/office/drawing/2014/main" val="2515296761"/>
                    </a:ext>
                  </a:extLst>
                </a:gridCol>
                <a:gridCol w="2743200">
                  <a:extLst>
                    <a:ext uri="{9D8B030D-6E8A-4147-A177-3AD203B41FA5}">
                      <a16:colId xmlns:a16="http://schemas.microsoft.com/office/drawing/2014/main" val="1313197233"/>
                    </a:ext>
                  </a:extLst>
                </a:gridCol>
                <a:gridCol w="1371600">
                  <a:extLst>
                    <a:ext uri="{9D8B030D-6E8A-4147-A177-3AD203B41FA5}">
                      <a16:colId xmlns:a16="http://schemas.microsoft.com/office/drawing/2014/main" val="1010277"/>
                    </a:ext>
                  </a:extLst>
                </a:gridCol>
                <a:gridCol w="1255395">
                  <a:extLst>
                    <a:ext uri="{9D8B030D-6E8A-4147-A177-3AD203B41FA5}">
                      <a16:colId xmlns:a16="http://schemas.microsoft.com/office/drawing/2014/main" val="147271786"/>
                    </a:ext>
                  </a:extLst>
                </a:gridCol>
              </a:tblGrid>
              <a:tr h="0">
                <a:tc gridSpan="4">
                  <a:txBody>
                    <a:bodyPr/>
                    <a:lstStyle/>
                    <a:p>
                      <a:pPr marL="0" marR="0" algn="ctr" rtl="1">
                        <a:lnSpc>
                          <a:spcPct val="107000"/>
                        </a:lnSpc>
                        <a:spcBef>
                          <a:spcPts val="0"/>
                        </a:spcBef>
                        <a:spcAft>
                          <a:spcPts val="0"/>
                        </a:spcAft>
                      </a:pPr>
                      <a:r>
                        <a:rPr lang="fa-IR" sz="1400">
                          <a:effectLst/>
                        </a:rPr>
                        <a:t>جدول 4- ورودی های فرآیند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96910780"/>
                  </a:ext>
                </a:extLst>
              </a:tr>
              <a:tr h="0">
                <a:tc>
                  <a:txBody>
                    <a:bodyPr/>
                    <a:lstStyle/>
                    <a:p>
                      <a:pPr marL="0" marR="0" algn="just" rtl="1">
                        <a:lnSpc>
                          <a:spcPct val="107000"/>
                        </a:lnSpc>
                        <a:spcBef>
                          <a:spcPts val="0"/>
                        </a:spcBef>
                        <a:spcAft>
                          <a:spcPts val="0"/>
                        </a:spcAft>
                      </a:pPr>
                      <a:r>
                        <a:rPr lang="fa-IR" sz="1400">
                          <a:effectLst/>
                        </a:rPr>
                        <a:t>ردیف</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ورودی</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مبدأ ورودی</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زمان ورود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36528583"/>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0"/>
                        </a:spcAft>
                      </a:pPr>
                      <a:r>
                        <a:rPr lang="fa-IR" sz="1200">
                          <a:effectLst/>
                        </a:rPr>
                        <a:t>در ابتدای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19410156"/>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15469573"/>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00576007"/>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15557522"/>
                  </a:ext>
                </a:extLst>
              </a:tr>
            </a:tbl>
          </a:graphicData>
        </a:graphic>
      </p:graphicFrame>
    </p:spTree>
    <p:extLst>
      <p:ext uri="{BB962C8B-B14F-4D97-AF65-F5344CB8AC3E}">
        <p14:creationId xmlns:p14="http://schemas.microsoft.com/office/powerpoint/2010/main" val="1458656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C5AC4C2-05FA-0749-8FB5-FDF85808CA19}"/>
              </a:ext>
            </a:extLst>
          </p:cNvPr>
          <p:cNvGraphicFramePr>
            <a:graphicFrameLocks noGrp="1"/>
          </p:cNvGraphicFramePr>
          <p:nvPr>
            <p:extLst>
              <p:ext uri="{D42A27DB-BD31-4B8C-83A1-F6EECF244321}">
                <p14:modId xmlns:p14="http://schemas.microsoft.com/office/powerpoint/2010/main" val="3501767190"/>
              </p:ext>
            </p:extLst>
          </p:nvPr>
        </p:nvGraphicFramePr>
        <p:xfrm>
          <a:off x="4098925" y="1570958"/>
          <a:ext cx="5937250" cy="892430"/>
        </p:xfrm>
        <a:graphic>
          <a:graphicData uri="http://schemas.openxmlformats.org/drawingml/2006/table">
            <a:tbl>
              <a:tblPr rtl="1" firstRow="1" firstCol="1" bandRow="1">
                <a:tableStyleId>{5C22544A-7EE6-4342-B048-85BDC9FD1C3A}</a:tableStyleId>
              </a:tblPr>
              <a:tblGrid>
                <a:gridCol w="509905">
                  <a:extLst>
                    <a:ext uri="{9D8B030D-6E8A-4147-A177-3AD203B41FA5}">
                      <a16:colId xmlns:a16="http://schemas.microsoft.com/office/drawing/2014/main" val="481243756"/>
                    </a:ext>
                  </a:extLst>
                </a:gridCol>
                <a:gridCol w="4229100">
                  <a:extLst>
                    <a:ext uri="{9D8B030D-6E8A-4147-A177-3AD203B41FA5}">
                      <a16:colId xmlns:a16="http://schemas.microsoft.com/office/drawing/2014/main" val="3870117070"/>
                    </a:ext>
                  </a:extLst>
                </a:gridCol>
                <a:gridCol w="1198245">
                  <a:extLst>
                    <a:ext uri="{9D8B030D-6E8A-4147-A177-3AD203B41FA5}">
                      <a16:colId xmlns:a16="http://schemas.microsoft.com/office/drawing/2014/main" val="3435561329"/>
                    </a:ext>
                  </a:extLst>
                </a:gridCol>
              </a:tblGrid>
              <a:tr h="0">
                <a:tc gridSpan="3">
                  <a:txBody>
                    <a:bodyPr/>
                    <a:lstStyle/>
                    <a:p>
                      <a:pPr marL="0" marR="0" algn="ctr" rtl="1">
                        <a:lnSpc>
                          <a:spcPct val="107000"/>
                        </a:lnSpc>
                        <a:spcBef>
                          <a:spcPts val="0"/>
                        </a:spcBef>
                        <a:spcAft>
                          <a:spcPts val="0"/>
                        </a:spcAft>
                      </a:pPr>
                      <a:r>
                        <a:rPr lang="fa-IR" sz="1400">
                          <a:effectLst/>
                        </a:rPr>
                        <a:t>جدول8- رخدادهای تصمیم گیری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78506593"/>
                  </a:ext>
                </a:extLst>
              </a:tr>
              <a:tr h="0">
                <a:tc>
                  <a:txBody>
                    <a:bodyPr/>
                    <a:lstStyle/>
                    <a:p>
                      <a:pPr marL="0" marR="0" algn="ctr" rtl="1">
                        <a:lnSpc>
                          <a:spcPct val="107000"/>
                        </a:lnSpc>
                        <a:spcBef>
                          <a:spcPts val="0"/>
                        </a:spcBef>
                        <a:spcAft>
                          <a:spcPts val="0"/>
                        </a:spcAft>
                      </a:pPr>
                      <a:r>
                        <a:rPr lang="fa-IR" sz="1400">
                          <a:effectLst/>
                        </a:rPr>
                        <a:t>ردیف</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تصمیم</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تصمیم گیرنده</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10741268"/>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9217357"/>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72328066"/>
                  </a:ext>
                </a:extLst>
              </a:tr>
            </a:tbl>
          </a:graphicData>
        </a:graphic>
      </p:graphicFrame>
      <p:sp>
        <p:nvSpPr>
          <p:cNvPr id="5" name="Rectangle 1">
            <a:extLst>
              <a:ext uri="{FF2B5EF4-FFF2-40B4-BE49-F238E27FC236}">
                <a16:creationId xmlns:a16="http://schemas.microsoft.com/office/drawing/2014/main" id="{79580441-3906-7A47-A6DB-62A640E314D8}"/>
              </a:ext>
            </a:extLst>
          </p:cNvPr>
          <p:cNvSpPr>
            <a:spLocks noChangeArrowheads="1"/>
          </p:cNvSpPr>
          <p:nvPr/>
        </p:nvSpPr>
        <p:spPr bwMode="auto">
          <a:xfrm>
            <a:off x="3127375" y="35528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2BBDA576-D72E-2148-9B92-C365CD6122E0}"/>
              </a:ext>
            </a:extLst>
          </p:cNvPr>
          <p:cNvGraphicFramePr>
            <a:graphicFrameLocks noGrp="1"/>
          </p:cNvGraphicFramePr>
          <p:nvPr>
            <p:extLst>
              <p:ext uri="{D42A27DB-BD31-4B8C-83A1-F6EECF244321}">
                <p14:modId xmlns:p14="http://schemas.microsoft.com/office/powerpoint/2010/main" val="1923774499"/>
              </p:ext>
            </p:extLst>
          </p:nvPr>
        </p:nvGraphicFramePr>
        <p:xfrm>
          <a:off x="4098925" y="3800475"/>
          <a:ext cx="5937250" cy="1121919"/>
        </p:xfrm>
        <a:graphic>
          <a:graphicData uri="http://schemas.openxmlformats.org/drawingml/2006/table">
            <a:tbl>
              <a:tblPr rtl="1" firstRow="1" firstCol="1" bandRow="1">
                <a:tableStyleId>{5C22544A-7EE6-4342-B048-85BDC9FD1C3A}</a:tableStyleId>
              </a:tblPr>
              <a:tblGrid>
                <a:gridCol w="509905">
                  <a:extLst>
                    <a:ext uri="{9D8B030D-6E8A-4147-A177-3AD203B41FA5}">
                      <a16:colId xmlns:a16="http://schemas.microsoft.com/office/drawing/2014/main" val="1658421697"/>
                    </a:ext>
                  </a:extLst>
                </a:gridCol>
                <a:gridCol w="5427345">
                  <a:extLst>
                    <a:ext uri="{9D8B030D-6E8A-4147-A177-3AD203B41FA5}">
                      <a16:colId xmlns:a16="http://schemas.microsoft.com/office/drawing/2014/main" val="1754108593"/>
                    </a:ext>
                  </a:extLst>
                </a:gridCol>
              </a:tblGrid>
              <a:tr h="0">
                <a:tc gridSpan="2">
                  <a:txBody>
                    <a:bodyPr/>
                    <a:lstStyle/>
                    <a:p>
                      <a:pPr marL="0" marR="0" algn="ctr" rtl="1">
                        <a:lnSpc>
                          <a:spcPct val="107000"/>
                        </a:lnSpc>
                        <a:spcBef>
                          <a:spcPts val="0"/>
                        </a:spcBef>
                        <a:spcAft>
                          <a:spcPts val="0"/>
                        </a:spcAft>
                      </a:pPr>
                      <a:r>
                        <a:rPr lang="fa-IR" sz="1400">
                          <a:effectLst/>
                        </a:rPr>
                        <a:t>جدول9- منابع مورد نیاز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983158266"/>
                  </a:ext>
                </a:extLst>
              </a:tr>
              <a:tr h="0">
                <a:tc>
                  <a:txBody>
                    <a:bodyPr/>
                    <a:lstStyle/>
                    <a:p>
                      <a:pPr marL="0" marR="0" algn="ctr" rtl="1">
                        <a:lnSpc>
                          <a:spcPct val="107000"/>
                        </a:lnSpc>
                        <a:spcBef>
                          <a:spcPts val="0"/>
                        </a:spcBef>
                        <a:spcAft>
                          <a:spcPts val="0"/>
                        </a:spcAft>
                      </a:pPr>
                      <a:r>
                        <a:rPr lang="fa-IR" sz="1400">
                          <a:effectLst/>
                        </a:rPr>
                        <a:t>ردیف</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منبع،ابزار و سیستم نرم افزاری و سخت افزاری مورد نیاز</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80983931"/>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68976589"/>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93970860"/>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803247"/>
                  </a:ext>
                </a:extLst>
              </a:tr>
            </a:tbl>
          </a:graphicData>
        </a:graphic>
      </p:graphicFrame>
    </p:spTree>
    <p:extLst>
      <p:ext uri="{BB962C8B-B14F-4D97-AF65-F5344CB8AC3E}">
        <p14:creationId xmlns:p14="http://schemas.microsoft.com/office/powerpoint/2010/main" val="1057902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C3DAB92-650A-C149-BCE6-E0D46F4A056B}"/>
              </a:ext>
            </a:extLst>
          </p:cNvPr>
          <p:cNvGraphicFramePr>
            <a:graphicFrameLocks noGrp="1"/>
          </p:cNvGraphicFramePr>
          <p:nvPr>
            <p:extLst>
              <p:ext uri="{D42A27DB-BD31-4B8C-83A1-F6EECF244321}">
                <p14:modId xmlns:p14="http://schemas.microsoft.com/office/powerpoint/2010/main" val="3592906064"/>
              </p:ext>
            </p:extLst>
          </p:nvPr>
        </p:nvGraphicFramePr>
        <p:xfrm>
          <a:off x="2952750" y="2371058"/>
          <a:ext cx="6740525" cy="1343692"/>
        </p:xfrm>
        <a:graphic>
          <a:graphicData uri="http://schemas.openxmlformats.org/drawingml/2006/table">
            <a:tbl>
              <a:tblPr rtl="1" firstRow="1" firstCol="1" bandRow="1">
                <a:tableStyleId>{5C22544A-7EE6-4342-B048-85BDC9FD1C3A}</a:tableStyleId>
              </a:tblPr>
              <a:tblGrid>
                <a:gridCol w="578892">
                  <a:extLst>
                    <a:ext uri="{9D8B030D-6E8A-4147-A177-3AD203B41FA5}">
                      <a16:colId xmlns:a16="http://schemas.microsoft.com/office/drawing/2014/main" val="369722439"/>
                    </a:ext>
                  </a:extLst>
                </a:gridCol>
                <a:gridCol w="5125683">
                  <a:extLst>
                    <a:ext uri="{9D8B030D-6E8A-4147-A177-3AD203B41FA5}">
                      <a16:colId xmlns:a16="http://schemas.microsoft.com/office/drawing/2014/main" val="2575404915"/>
                    </a:ext>
                  </a:extLst>
                </a:gridCol>
                <a:gridCol w="1035950">
                  <a:extLst>
                    <a:ext uri="{9D8B030D-6E8A-4147-A177-3AD203B41FA5}">
                      <a16:colId xmlns:a16="http://schemas.microsoft.com/office/drawing/2014/main" val="3354464807"/>
                    </a:ext>
                  </a:extLst>
                </a:gridCol>
              </a:tblGrid>
              <a:tr h="326315">
                <a:tc gridSpan="3">
                  <a:txBody>
                    <a:bodyPr/>
                    <a:lstStyle/>
                    <a:p>
                      <a:pPr marL="0" marR="0" algn="ctr" rtl="1">
                        <a:lnSpc>
                          <a:spcPct val="107000"/>
                        </a:lnSpc>
                        <a:spcBef>
                          <a:spcPts val="0"/>
                        </a:spcBef>
                        <a:spcAft>
                          <a:spcPts val="0"/>
                        </a:spcAft>
                      </a:pPr>
                      <a:r>
                        <a:rPr lang="fa-IR" sz="1400">
                          <a:effectLst/>
                        </a:rPr>
                        <a:t>جدول10- آیین نامه ها، دستورالعمل ها و فرم های مرتبط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1454454"/>
                  </a:ext>
                </a:extLst>
              </a:tr>
              <a:tr h="326315">
                <a:tc>
                  <a:txBody>
                    <a:bodyPr/>
                    <a:lstStyle/>
                    <a:p>
                      <a:pPr marL="0" marR="0" algn="ctr" rtl="1">
                        <a:lnSpc>
                          <a:spcPct val="107000"/>
                        </a:lnSpc>
                        <a:spcBef>
                          <a:spcPts val="0"/>
                        </a:spcBef>
                        <a:spcAft>
                          <a:spcPts val="0"/>
                        </a:spcAft>
                      </a:pPr>
                      <a:r>
                        <a:rPr lang="fa-IR" sz="1400">
                          <a:effectLst/>
                        </a:rPr>
                        <a:t>ردیف</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آیین نامه ها، دستورالعمل ها و فرم های مرتبط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کد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14171041"/>
                  </a:ext>
                </a:extLst>
              </a:tr>
              <a:tr h="345531">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90418456"/>
                  </a:ext>
                </a:extLst>
              </a:tr>
              <a:tr h="345531">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85809699"/>
                  </a:ext>
                </a:extLst>
              </a:tr>
            </a:tbl>
          </a:graphicData>
        </a:graphic>
      </p:graphicFrame>
      <p:sp>
        <p:nvSpPr>
          <p:cNvPr id="7" name="Rectangle 2">
            <a:extLst>
              <a:ext uri="{FF2B5EF4-FFF2-40B4-BE49-F238E27FC236}">
                <a16:creationId xmlns:a16="http://schemas.microsoft.com/office/drawing/2014/main" id="{F22829FB-9A0A-7C43-9111-8A4C668D9180}"/>
              </a:ext>
            </a:extLst>
          </p:cNvPr>
          <p:cNvSpPr>
            <a:spLocks noChangeArrowheads="1"/>
          </p:cNvSpPr>
          <p:nvPr/>
        </p:nvSpPr>
        <p:spPr bwMode="auto">
          <a:xfrm>
            <a:off x="4308475" y="883949"/>
            <a:ext cx="74453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Char char="•"/>
              <a:tabLst/>
            </a:pPr>
            <a:r>
              <a:rPr kumimoji="0" lang="fa-IR"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2  Nazanin" charset="-78"/>
              </a:rPr>
              <a:t>آیین نامه ها ، دستورالعمل ها و فرم های مرتبط</a:t>
            </a:r>
            <a:endParaRPr kumimoji="0" lang="en-US" altLang="en-US" sz="1000"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21205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63034B8-E38E-F44B-93F8-790920204BF0}"/>
              </a:ext>
            </a:extLst>
          </p:cNvPr>
          <p:cNvGraphicFramePr>
            <a:graphicFrameLocks noGrp="1"/>
          </p:cNvGraphicFramePr>
          <p:nvPr/>
        </p:nvGraphicFramePr>
        <p:xfrm>
          <a:off x="3127375" y="3423094"/>
          <a:ext cx="5937250" cy="1150557"/>
        </p:xfrm>
        <a:graphic>
          <a:graphicData uri="http://schemas.openxmlformats.org/drawingml/2006/table">
            <a:tbl>
              <a:tblPr rtl="1" firstRow="1" firstCol="1" bandRow="1">
                <a:tableStyleId>{5C22544A-7EE6-4342-B048-85BDC9FD1C3A}</a:tableStyleId>
              </a:tblPr>
              <a:tblGrid>
                <a:gridCol w="452755">
                  <a:extLst>
                    <a:ext uri="{9D8B030D-6E8A-4147-A177-3AD203B41FA5}">
                      <a16:colId xmlns:a16="http://schemas.microsoft.com/office/drawing/2014/main" val="2181515514"/>
                    </a:ext>
                  </a:extLst>
                </a:gridCol>
                <a:gridCol w="5484495">
                  <a:extLst>
                    <a:ext uri="{9D8B030D-6E8A-4147-A177-3AD203B41FA5}">
                      <a16:colId xmlns:a16="http://schemas.microsoft.com/office/drawing/2014/main" val="2377352484"/>
                    </a:ext>
                  </a:extLst>
                </a:gridCol>
              </a:tblGrid>
              <a:tr h="0">
                <a:tc gridSpan="2">
                  <a:txBody>
                    <a:bodyPr/>
                    <a:lstStyle/>
                    <a:p>
                      <a:pPr marL="0" marR="0" algn="ctr" rtl="1">
                        <a:lnSpc>
                          <a:spcPct val="107000"/>
                        </a:lnSpc>
                        <a:spcBef>
                          <a:spcPts val="0"/>
                        </a:spcBef>
                        <a:spcAft>
                          <a:spcPts val="0"/>
                        </a:spcAft>
                      </a:pPr>
                      <a:r>
                        <a:rPr lang="fa-IR" sz="1400">
                          <a:effectLst/>
                        </a:rPr>
                        <a:t>جدول11- معیارهای کنترل و ارزیابی (نحوه سنجش )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588424791"/>
                  </a:ext>
                </a:extLst>
              </a:tr>
              <a:tr h="0">
                <a:tc>
                  <a:txBody>
                    <a:bodyPr/>
                    <a:lstStyle/>
                    <a:p>
                      <a:pPr marL="0" marR="0" algn="just" rtl="1">
                        <a:lnSpc>
                          <a:spcPct val="115000"/>
                        </a:lnSpc>
                        <a:spcBef>
                          <a:spcPts val="0"/>
                        </a:spcBef>
                        <a:spcAft>
                          <a:spcPts val="0"/>
                        </a:spcAft>
                      </a:pPr>
                      <a:r>
                        <a:rPr lang="fa-IR" sz="1400">
                          <a:effectLst/>
                        </a:rPr>
                        <a:t>ردیف</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0"/>
                        </a:spcAft>
                      </a:pPr>
                      <a:r>
                        <a:rPr lang="fa-IR" sz="1400">
                          <a:effectLst/>
                        </a:rPr>
                        <a:t>معیارهای کنترل و ارزیابی (نحوه سنجش)</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89396604"/>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65705025"/>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46553079"/>
                  </a:ext>
                </a:extLst>
              </a:tr>
            </a:tbl>
          </a:graphicData>
        </a:graphic>
      </p:graphicFrame>
      <p:sp>
        <p:nvSpPr>
          <p:cNvPr id="5" name="Rectangle 1">
            <a:extLst>
              <a:ext uri="{FF2B5EF4-FFF2-40B4-BE49-F238E27FC236}">
                <a16:creationId xmlns:a16="http://schemas.microsoft.com/office/drawing/2014/main" id="{FD54FD2F-0B8C-6E4F-A233-28A27D122558}"/>
              </a:ext>
            </a:extLst>
          </p:cNvPr>
          <p:cNvSpPr>
            <a:spLocks noChangeArrowheads="1"/>
          </p:cNvSpPr>
          <p:nvPr/>
        </p:nvSpPr>
        <p:spPr bwMode="auto">
          <a:xfrm>
            <a:off x="3127375" y="965200"/>
            <a:ext cx="7369175"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Char char="•"/>
              <a:tabLst/>
            </a:pPr>
            <a:r>
              <a:rPr kumimoji="0" lang="fa-IR"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2  Nazanin" charset="-78"/>
              </a:rPr>
              <a:t>معیارهای کنترل و ارزیابی (نحوه سنجش)</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91981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AC31FF5-3347-D545-977E-DD129ECA86A4}"/>
              </a:ext>
            </a:extLst>
          </p:cNvPr>
          <p:cNvGraphicFramePr>
            <a:graphicFrameLocks noGrp="1"/>
          </p:cNvGraphicFramePr>
          <p:nvPr>
            <p:extLst>
              <p:ext uri="{D42A27DB-BD31-4B8C-83A1-F6EECF244321}">
                <p14:modId xmlns:p14="http://schemas.microsoft.com/office/powerpoint/2010/main" val="16428219"/>
              </p:ext>
            </p:extLst>
          </p:nvPr>
        </p:nvGraphicFramePr>
        <p:xfrm>
          <a:off x="3794125" y="1647158"/>
          <a:ext cx="5937250" cy="892430"/>
        </p:xfrm>
        <a:graphic>
          <a:graphicData uri="http://schemas.openxmlformats.org/drawingml/2006/table">
            <a:tbl>
              <a:tblPr rtl="1" firstRow="1" firstCol="1" bandRow="1">
                <a:tableStyleId>{5C22544A-7EE6-4342-B048-85BDC9FD1C3A}</a:tableStyleId>
              </a:tblPr>
              <a:tblGrid>
                <a:gridCol w="509905">
                  <a:extLst>
                    <a:ext uri="{9D8B030D-6E8A-4147-A177-3AD203B41FA5}">
                      <a16:colId xmlns:a16="http://schemas.microsoft.com/office/drawing/2014/main" val="1137727367"/>
                    </a:ext>
                  </a:extLst>
                </a:gridCol>
                <a:gridCol w="5427345">
                  <a:extLst>
                    <a:ext uri="{9D8B030D-6E8A-4147-A177-3AD203B41FA5}">
                      <a16:colId xmlns:a16="http://schemas.microsoft.com/office/drawing/2014/main" val="1009167068"/>
                    </a:ext>
                  </a:extLst>
                </a:gridCol>
              </a:tblGrid>
              <a:tr h="0">
                <a:tc gridSpan="2">
                  <a:txBody>
                    <a:bodyPr/>
                    <a:lstStyle/>
                    <a:p>
                      <a:pPr marL="0" marR="0" algn="ctr" rtl="1">
                        <a:lnSpc>
                          <a:spcPct val="107000"/>
                        </a:lnSpc>
                        <a:spcBef>
                          <a:spcPts val="0"/>
                        </a:spcBef>
                        <a:spcAft>
                          <a:spcPts val="0"/>
                        </a:spcAft>
                      </a:pPr>
                      <a:r>
                        <a:rPr lang="fa-IR" sz="1400">
                          <a:effectLst/>
                        </a:rPr>
                        <a:t>جدول13- مشکلات و چالش های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466265918"/>
                  </a:ext>
                </a:extLst>
              </a:tr>
              <a:tr h="0">
                <a:tc>
                  <a:txBody>
                    <a:bodyPr/>
                    <a:lstStyle/>
                    <a:p>
                      <a:pPr marL="0" marR="0" algn="just" rtl="1">
                        <a:lnSpc>
                          <a:spcPct val="107000"/>
                        </a:lnSpc>
                        <a:spcBef>
                          <a:spcPts val="0"/>
                        </a:spcBef>
                        <a:spcAft>
                          <a:spcPts val="0"/>
                        </a:spcAft>
                      </a:pPr>
                      <a:r>
                        <a:rPr lang="fa-IR" sz="1400">
                          <a:effectLst/>
                        </a:rPr>
                        <a:t>ردیف</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مشکلات و چالش های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91599368"/>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275737"/>
                  </a:ext>
                </a:extLst>
              </a:tr>
              <a:tr h="0">
                <a:tc>
                  <a:txBody>
                    <a:bodyPr/>
                    <a:lstStyle/>
                    <a:p>
                      <a:pPr marL="0" marR="0" algn="just" rtl="1">
                        <a:lnSpc>
                          <a:spcPct val="115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15000"/>
                        </a:lnSpc>
                        <a:spcBef>
                          <a:spcPts val="0"/>
                        </a:spcBef>
                        <a:spcAft>
                          <a:spcPts val="0"/>
                        </a:spcAft>
                      </a:pPr>
                      <a:r>
                        <a:rPr lang="fa-I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3376594"/>
                  </a:ext>
                </a:extLst>
              </a:tr>
            </a:tbl>
          </a:graphicData>
        </a:graphic>
      </p:graphicFrame>
      <p:sp>
        <p:nvSpPr>
          <p:cNvPr id="5" name="Rectangle 1">
            <a:extLst>
              <a:ext uri="{FF2B5EF4-FFF2-40B4-BE49-F238E27FC236}">
                <a16:creationId xmlns:a16="http://schemas.microsoft.com/office/drawing/2014/main" id="{DC7029D3-7798-894E-B0FE-FEC5B872224C}"/>
              </a:ext>
            </a:extLst>
          </p:cNvPr>
          <p:cNvSpPr>
            <a:spLocks noChangeArrowheads="1"/>
          </p:cNvSpPr>
          <p:nvPr/>
        </p:nvSpPr>
        <p:spPr bwMode="auto">
          <a:xfrm>
            <a:off x="4911725" y="715419"/>
            <a:ext cx="64230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Char char="•"/>
              <a:tabLst/>
            </a:pPr>
            <a:r>
              <a:rPr kumimoji="0" lang="fa-IR"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2  Nazanin" charset="-78"/>
              </a:rPr>
              <a:t>مشکلات و چالش های فرآیند</a:t>
            </a:r>
            <a:endParaRPr kumimoji="0" lang="en-US" altLang="en-US" sz="1000"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9D8512BA-D9F6-7941-B278-95706E9D94BB}"/>
              </a:ext>
            </a:extLst>
          </p:cNvPr>
          <p:cNvGraphicFramePr>
            <a:graphicFrameLocks noGrp="1"/>
          </p:cNvGraphicFramePr>
          <p:nvPr>
            <p:extLst>
              <p:ext uri="{D42A27DB-BD31-4B8C-83A1-F6EECF244321}">
                <p14:modId xmlns:p14="http://schemas.microsoft.com/office/powerpoint/2010/main" val="2943888882"/>
              </p:ext>
            </p:extLst>
          </p:nvPr>
        </p:nvGraphicFramePr>
        <p:xfrm>
          <a:off x="3794125" y="3650167"/>
          <a:ext cx="5937250" cy="866904"/>
        </p:xfrm>
        <a:graphic>
          <a:graphicData uri="http://schemas.openxmlformats.org/drawingml/2006/table">
            <a:tbl>
              <a:tblPr rtl="1" firstRow="1" firstCol="1" bandRow="1">
                <a:tableStyleId>{5C22544A-7EE6-4342-B048-85BDC9FD1C3A}</a:tableStyleId>
              </a:tblPr>
              <a:tblGrid>
                <a:gridCol w="509905">
                  <a:extLst>
                    <a:ext uri="{9D8B030D-6E8A-4147-A177-3AD203B41FA5}">
                      <a16:colId xmlns:a16="http://schemas.microsoft.com/office/drawing/2014/main" val="164692641"/>
                    </a:ext>
                  </a:extLst>
                </a:gridCol>
                <a:gridCol w="5427345">
                  <a:extLst>
                    <a:ext uri="{9D8B030D-6E8A-4147-A177-3AD203B41FA5}">
                      <a16:colId xmlns:a16="http://schemas.microsoft.com/office/drawing/2014/main" val="3177557592"/>
                    </a:ext>
                  </a:extLst>
                </a:gridCol>
              </a:tblGrid>
              <a:tr h="0">
                <a:tc gridSpan="2">
                  <a:txBody>
                    <a:bodyPr/>
                    <a:lstStyle/>
                    <a:p>
                      <a:pPr marL="0" marR="0" algn="ctr" rtl="1">
                        <a:lnSpc>
                          <a:spcPct val="107000"/>
                        </a:lnSpc>
                        <a:spcBef>
                          <a:spcPts val="0"/>
                        </a:spcBef>
                        <a:spcAft>
                          <a:spcPts val="0"/>
                        </a:spcAft>
                      </a:pPr>
                      <a:r>
                        <a:rPr lang="fa-IR" sz="1400">
                          <a:effectLst/>
                        </a:rPr>
                        <a:t>جدول14- ایده های بهبود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461724267"/>
                  </a:ext>
                </a:extLst>
              </a:tr>
              <a:tr h="0">
                <a:tc>
                  <a:txBody>
                    <a:bodyPr/>
                    <a:lstStyle/>
                    <a:p>
                      <a:pPr marL="0" marR="0" algn="ctr" rtl="1">
                        <a:lnSpc>
                          <a:spcPct val="107000"/>
                        </a:lnSpc>
                        <a:spcBef>
                          <a:spcPts val="0"/>
                        </a:spcBef>
                        <a:spcAft>
                          <a:spcPts val="0"/>
                        </a:spcAft>
                      </a:pPr>
                      <a:r>
                        <a:rPr lang="fa-IR" sz="1400">
                          <a:effectLst/>
                        </a:rPr>
                        <a:t>ردیف</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fa-IR" sz="1400">
                          <a:effectLst/>
                        </a:rPr>
                        <a:t>ایده های بهبود فرآیند</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56298310"/>
                  </a:ext>
                </a:extLst>
              </a:tr>
              <a:tr h="0">
                <a:tc>
                  <a:txBody>
                    <a:bodyPr/>
                    <a:lstStyle/>
                    <a:p>
                      <a:pPr marL="0" marR="0" algn="just" rtl="1">
                        <a:lnSpc>
                          <a:spcPct val="107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07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138219"/>
                  </a:ext>
                </a:extLst>
              </a:tr>
              <a:tr h="0">
                <a:tc>
                  <a:txBody>
                    <a:bodyPr/>
                    <a:lstStyle/>
                    <a:p>
                      <a:pPr marL="0" marR="0" algn="just" rtl="1">
                        <a:lnSpc>
                          <a:spcPct val="107000"/>
                        </a:lnSpc>
                        <a:spcBef>
                          <a:spcPts val="0"/>
                        </a:spcBef>
                        <a:spcAft>
                          <a:spcPts val="0"/>
                        </a:spcAft>
                      </a:pPr>
                      <a:r>
                        <a:rPr lang="fa-IR"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07000"/>
                        </a:lnSpc>
                        <a:spcBef>
                          <a:spcPts val="0"/>
                        </a:spcBef>
                        <a:spcAft>
                          <a:spcPts val="0"/>
                        </a:spcAft>
                      </a:pPr>
                      <a:r>
                        <a:rPr lang="fa-I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85445197"/>
                  </a:ext>
                </a:extLst>
              </a:tr>
            </a:tbl>
          </a:graphicData>
        </a:graphic>
      </p:graphicFrame>
      <p:sp>
        <p:nvSpPr>
          <p:cNvPr id="7" name="Rectangle 2">
            <a:extLst>
              <a:ext uri="{FF2B5EF4-FFF2-40B4-BE49-F238E27FC236}">
                <a16:creationId xmlns:a16="http://schemas.microsoft.com/office/drawing/2014/main" id="{ECE988E4-213B-BA45-856F-26A58FF9A6BA}"/>
              </a:ext>
            </a:extLst>
          </p:cNvPr>
          <p:cNvSpPr>
            <a:spLocks noChangeArrowheads="1"/>
          </p:cNvSpPr>
          <p:nvPr/>
        </p:nvSpPr>
        <p:spPr bwMode="auto">
          <a:xfrm>
            <a:off x="7780371" y="2844225"/>
            <a:ext cx="420525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Char char="•"/>
              <a:tabLst/>
            </a:pPr>
            <a:r>
              <a:rPr kumimoji="0" lang="fa-IR"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2  Nazanin" charset="-78"/>
              </a:rPr>
              <a:t>ایده های بهبود فرآیند (ابعاد هزینه، زمان ، کیفیت و انعطاف پذیری)</a:t>
            </a:r>
            <a:endParaRPr kumimoji="0" lang="en-US" altLang="en-US" sz="1000"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500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نحوه ارزیابی</a:t>
            </a:r>
            <a:endParaRPr lang="en-US" dirty="0">
              <a:cs typeface="B Titr" panose="00000700000000000000" pitchFamily="2" charset="-78"/>
            </a:endParaRPr>
          </a:p>
        </p:txBody>
      </p:sp>
      <p:sp>
        <p:nvSpPr>
          <p:cNvPr id="3" name="Content Placeholder 2"/>
          <p:cNvSpPr>
            <a:spLocks noGrp="1"/>
          </p:cNvSpPr>
          <p:nvPr>
            <p:ph idx="1"/>
          </p:nvPr>
        </p:nvSpPr>
        <p:spPr>
          <a:xfrm>
            <a:off x="838200" y="1690688"/>
            <a:ext cx="10515600" cy="4486275"/>
          </a:xfrm>
          <a:ln w="38100"/>
        </p:spPr>
        <p:style>
          <a:lnRef idx="2">
            <a:schemeClr val="accent4"/>
          </a:lnRef>
          <a:fillRef idx="1">
            <a:schemeClr val="lt1"/>
          </a:fillRef>
          <a:effectRef idx="0">
            <a:schemeClr val="accent4"/>
          </a:effectRef>
          <a:fontRef idx="minor">
            <a:schemeClr val="dk1"/>
          </a:fontRef>
        </p:style>
        <p:txBody>
          <a:bodyPr>
            <a:noAutofit/>
          </a:bodyPr>
          <a:lstStyle/>
          <a:p>
            <a:pPr algn="r" rtl="1"/>
            <a:endParaRPr lang="fa-IR" sz="3200" b="1" dirty="0">
              <a:cs typeface="B Nazanin" panose="00000400000000000000" pitchFamily="2" charset="-78"/>
            </a:endParaRPr>
          </a:p>
          <a:p>
            <a:pPr algn="r" rtl="1"/>
            <a:r>
              <a:rPr lang="fa-IR" sz="3200" b="1" dirty="0">
                <a:cs typeface="B Nazanin" panose="00000400000000000000" pitchFamily="2" charset="-78"/>
              </a:rPr>
              <a:t>پروژه و تحقیق و تکالیف: ۵۰ تا ۶۰ درصد</a:t>
            </a:r>
          </a:p>
          <a:p>
            <a:pPr algn="r" rtl="1"/>
            <a:r>
              <a:rPr lang="fa-IR" sz="3200" b="1" dirty="0">
                <a:cs typeface="B Nazanin" panose="00000400000000000000" pitchFamily="2" charset="-78"/>
              </a:rPr>
              <a:t>امتحان پایان ترم: ۴۰ تا ۵۰ درصد</a:t>
            </a:r>
            <a:endParaRPr lang="en-US" sz="3200" b="1" dirty="0">
              <a:cs typeface="B Nazanin" panose="00000400000000000000" pitchFamily="2" charset="-78"/>
            </a:endParaRPr>
          </a:p>
          <a:p>
            <a:pPr marL="0" indent="0" algn="r" rtl="1">
              <a:buNone/>
            </a:pPr>
            <a:endParaRPr lang="fa-IR" sz="3200" b="1" dirty="0">
              <a:cs typeface="B Nazanin" panose="00000400000000000000" pitchFamily="2" charset="-78"/>
            </a:endParaRPr>
          </a:p>
          <a:p>
            <a:pPr marL="0" indent="0" algn="r" rtl="1">
              <a:buNone/>
            </a:pPr>
            <a:endParaRPr lang="fa-IR" sz="3200" b="1" dirty="0">
              <a:cs typeface="B Nazanin" panose="00000400000000000000" pitchFamily="2" charset="-78"/>
            </a:endParaRPr>
          </a:p>
        </p:txBody>
      </p:sp>
    </p:spTree>
    <p:extLst>
      <p:ext uri="{BB962C8B-B14F-4D97-AF65-F5344CB8AC3E}">
        <p14:creationId xmlns:p14="http://schemas.microsoft.com/office/powerpoint/2010/main" val="188516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b="1" dirty="0">
                <a:cs typeface="B Titr" panose="00000700000000000000" pitchFamily="2" charset="-78"/>
              </a:rPr>
              <a:t>آنچه در این درس یاد خواهیم گرفت</a:t>
            </a:r>
            <a:endParaRPr lang="en-US" b="1" dirty="0">
              <a:cs typeface="B Titr" panose="00000700000000000000" pitchFamily="2" charset="-78"/>
            </a:endParaRPr>
          </a:p>
        </p:txBody>
      </p:sp>
      <p:sp>
        <p:nvSpPr>
          <p:cNvPr id="3" name="Content Placeholder 2"/>
          <p:cNvSpPr>
            <a:spLocks noGrp="1"/>
          </p:cNvSpPr>
          <p:nvPr>
            <p:ph idx="1"/>
          </p:nvPr>
        </p:nvSpPr>
        <p:spPr>
          <a:xfrm>
            <a:off x="838200" y="1588770"/>
            <a:ext cx="10515600" cy="4588193"/>
          </a:xfrm>
          <a:ln w="57150"/>
        </p:spPr>
        <p:style>
          <a:lnRef idx="2">
            <a:schemeClr val="accent2"/>
          </a:lnRef>
          <a:fillRef idx="1">
            <a:schemeClr val="lt1"/>
          </a:fillRef>
          <a:effectRef idx="0">
            <a:schemeClr val="accent2"/>
          </a:effectRef>
          <a:fontRef idx="minor">
            <a:schemeClr val="dk1"/>
          </a:fontRef>
        </p:style>
        <p:txBody>
          <a:bodyPr/>
          <a:lstStyle/>
          <a:p>
            <a:pPr algn="r" rtl="1"/>
            <a:r>
              <a:rPr lang="fa-IR" dirty="0">
                <a:cs typeface="B Nazanin" panose="00000400000000000000" pitchFamily="2" charset="-78"/>
              </a:rPr>
              <a:t>مقدمات و مفاهیم پایه</a:t>
            </a:r>
            <a:endParaRPr lang="en-US" dirty="0">
              <a:cs typeface="B Nazanin" panose="00000400000000000000" pitchFamily="2" charset="-78"/>
            </a:endParaRPr>
          </a:p>
          <a:p>
            <a:pPr algn="r" rtl="1"/>
            <a:r>
              <a:rPr lang="fa-IR" dirty="0">
                <a:cs typeface="B Nazanin" panose="00000400000000000000" pitchFamily="2" charset="-78"/>
              </a:rPr>
              <a:t>مدلسازی شی گرا</a:t>
            </a:r>
          </a:p>
          <a:p>
            <a:pPr algn="r" rtl="1"/>
            <a:r>
              <a:rPr lang="fa-IR" dirty="0">
                <a:cs typeface="B Nazanin" panose="00000400000000000000" pitchFamily="2" charset="-78"/>
              </a:rPr>
              <a:t>زبان مدلسازی یکپارچه</a:t>
            </a:r>
          </a:p>
          <a:p>
            <a:pPr algn="r" rtl="1"/>
            <a:r>
              <a:rPr lang="fa-IR" dirty="0">
                <a:cs typeface="B Nazanin" panose="00000400000000000000" pitchFamily="2" charset="-78"/>
              </a:rPr>
              <a:t>متدولوژی کانبان</a:t>
            </a:r>
          </a:p>
          <a:p>
            <a:pPr algn="r" rtl="1"/>
            <a:r>
              <a:rPr lang="fa-IR" dirty="0">
                <a:cs typeface="B Nazanin" panose="00000400000000000000" pitchFamily="2" charset="-78"/>
              </a:rPr>
              <a:t>نحوه نوشتن پروپوزال صنعتی</a:t>
            </a:r>
          </a:p>
          <a:p>
            <a:pPr algn="r" rtl="1"/>
            <a:r>
              <a:rPr lang="fa-IR" dirty="0">
                <a:cs typeface="B Nazanin" panose="00000400000000000000" pitchFamily="2" charset="-78"/>
              </a:rPr>
              <a:t>مدیریت پروژه و ابزارهای آن</a:t>
            </a:r>
          </a:p>
          <a:p>
            <a:pPr algn="r" rtl="1"/>
            <a:r>
              <a:rPr lang="fa-IR" dirty="0">
                <a:cs typeface="B Nazanin" panose="00000400000000000000" pitchFamily="2" charset="-78"/>
              </a:rPr>
              <a:t>قیمت گذاری نرم افزار</a:t>
            </a:r>
          </a:p>
          <a:p>
            <a:pPr algn="r" rtl="1"/>
            <a:r>
              <a:rPr lang="fa-IR" dirty="0">
                <a:cs typeface="B Nazanin" panose="00000400000000000000" pitchFamily="2" charset="-78"/>
              </a:rPr>
              <a:t>یادگیری و بکارگیری یک زبان برنامه نویسی شی گرا (پروژه)</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32542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مفاهیم پایه</a:t>
            </a:r>
            <a:endParaRPr lang="en-US" dirty="0">
              <a:cs typeface="B Titr" panose="00000700000000000000" pitchFamily="2" charset="-78"/>
            </a:endParaRPr>
          </a:p>
        </p:txBody>
      </p:sp>
      <p:sp>
        <p:nvSpPr>
          <p:cNvPr id="3" name="Content Placeholder 2"/>
          <p:cNvSpPr>
            <a:spLocks noGrp="1"/>
          </p:cNvSpPr>
          <p:nvPr>
            <p:ph idx="1"/>
          </p:nvPr>
        </p:nvSpPr>
        <p:spPr>
          <a:xfrm>
            <a:off x="838200" y="1517015"/>
            <a:ext cx="4558990" cy="4351338"/>
          </a:xfrm>
        </p:spPr>
        <p:txBody>
          <a:bodyPr>
            <a:normAutofit fontScale="62500" lnSpcReduction="20000"/>
          </a:bodyPr>
          <a:lstStyle/>
          <a:p>
            <a:r>
              <a:rPr lang="en-US" dirty="0"/>
              <a:t>Abstraction</a:t>
            </a:r>
          </a:p>
          <a:p>
            <a:r>
              <a:rPr lang="en-US" dirty="0"/>
              <a:t>Polymorphism</a:t>
            </a:r>
          </a:p>
          <a:p>
            <a:r>
              <a:rPr lang="en-US" dirty="0"/>
              <a:t>Inheritance</a:t>
            </a:r>
          </a:p>
          <a:p>
            <a:r>
              <a:rPr lang="en-US" dirty="0"/>
              <a:t>Encapsulation</a:t>
            </a:r>
          </a:p>
          <a:p>
            <a:r>
              <a:rPr lang="en-US" dirty="0"/>
              <a:t>Composition </a:t>
            </a:r>
          </a:p>
          <a:p>
            <a:r>
              <a:rPr lang="en-US" dirty="0"/>
              <a:t>Association</a:t>
            </a:r>
          </a:p>
          <a:p>
            <a:r>
              <a:rPr lang="en-US" dirty="0"/>
              <a:t>Aggregation</a:t>
            </a:r>
          </a:p>
          <a:p>
            <a:r>
              <a:rPr lang="en-US" dirty="0"/>
              <a:t>Constructors</a:t>
            </a:r>
          </a:p>
          <a:p>
            <a:r>
              <a:rPr lang="en-US" dirty="0"/>
              <a:t>Destructors</a:t>
            </a:r>
          </a:p>
          <a:p>
            <a:r>
              <a:rPr lang="en-US" dirty="0"/>
              <a:t>Cardinality</a:t>
            </a:r>
          </a:p>
          <a:p>
            <a:r>
              <a:rPr lang="en-US" dirty="0"/>
              <a:t>Singleton</a:t>
            </a:r>
          </a:p>
          <a:p>
            <a:r>
              <a:rPr lang="en-US" dirty="0"/>
              <a:t>Chain of responsibility</a:t>
            </a:r>
          </a:p>
          <a:p>
            <a:r>
              <a:rPr lang="en-US" dirty="0"/>
              <a:t>Class responsibility collaboration</a:t>
            </a:r>
          </a:p>
          <a:p>
            <a:endParaRPr lang="en-US" dirty="0"/>
          </a:p>
          <a:p>
            <a:endParaRPr lang="en-US" dirty="0"/>
          </a:p>
          <a:p>
            <a:endParaRPr lang="en-US" dirty="0"/>
          </a:p>
        </p:txBody>
      </p:sp>
      <p:sp>
        <p:nvSpPr>
          <p:cNvPr id="4" name="Content Placeholder 2"/>
          <p:cNvSpPr txBox="1">
            <a:spLocks/>
          </p:cNvSpPr>
          <p:nvPr/>
        </p:nvSpPr>
        <p:spPr>
          <a:xfrm>
            <a:off x="6242824" y="1825625"/>
            <a:ext cx="455899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rtl="1"/>
            <a:r>
              <a:rPr lang="fa-IR" dirty="0">
                <a:cs typeface="B Nazanin" panose="00000400000000000000" pitchFamily="2" charset="-78"/>
              </a:rPr>
              <a:t>طراحی شی گرا به تنهایی یک فرایند </a:t>
            </a:r>
            <a:r>
              <a:rPr lang="fa-IR" dirty="0" err="1">
                <a:cs typeface="B Nazanin" panose="00000400000000000000" pitchFamily="2" charset="-78"/>
              </a:rPr>
              <a:t>فرمال</a:t>
            </a:r>
            <a:r>
              <a:rPr lang="fa-IR" dirty="0">
                <a:cs typeface="B Nazanin" panose="00000400000000000000" pitchFamily="2" charset="-78"/>
              </a:rPr>
              <a:t> برای طراحی یک نرم افزار نیست. </a:t>
            </a:r>
          </a:p>
          <a:p>
            <a:pPr algn="r" rtl="1"/>
            <a:r>
              <a:rPr lang="fa-IR" dirty="0">
                <a:cs typeface="B Nazanin" panose="00000400000000000000" pitchFamily="2" charset="-78"/>
              </a:rPr>
              <a:t>طراحی شی گرا یک مجموعه ایده و تکنیک است که ما در فرایند طراحی از آنها استفاده می کنیم.</a:t>
            </a:r>
            <a:endParaRPr lang="en-US" dirty="0">
              <a:cs typeface="B Nazanin" panose="00000400000000000000" pitchFamily="2" charset="-78"/>
            </a:endParaRPr>
          </a:p>
          <a:p>
            <a:endParaRPr lang="en-US" dirty="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863347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92075"/>
            <a:ext cx="11864340" cy="1325563"/>
          </a:xfrm>
        </p:spPr>
        <p:txBody>
          <a:bodyPr>
            <a:normAutofit/>
          </a:bodyPr>
          <a:lstStyle/>
          <a:p>
            <a:r>
              <a:rPr lang="en-US" sz="3600" dirty="0">
                <a:latin typeface="Times New Roman" panose="02020603050405020304" pitchFamily="18" charset="0"/>
                <a:cs typeface="Times New Roman" panose="02020603050405020304" pitchFamily="18" charset="0"/>
              </a:rPr>
              <a:t>Exploring object oriented analysis, design, and development</a:t>
            </a:r>
          </a:p>
        </p:txBody>
      </p:sp>
      <p:sp>
        <p:nvSpPr>
          <p:cNvPr id="3" name="Content Placeholder 2"/>
          <p:cNvSpPr>
            <a:spLocks noGrp="1"/>
          </p:cNvSpPr>
          <p:nvPr>
            <p:ph idx="1"/>
          </p:nvPr>
        </p:nvSpPr>
        <p:spPr>
          <a:xfrm>
            <a:off x="6400800" y="1417320"/>
            <a:ext cx="4389120" cy="4756493"/>
          </a:xfrm>
          <a:ln>
            <a:solidFill>
              <a:schemeClr val="tx1"/>
            </a:solidFill>
          </a:ln>
        </p:spPr>
        <p:txBody>
          <a:bodyPr>
            <a:normAutofit fontScale="92500" lnSpcReduction="20000"/>
          </a:bodyPr>
          <a:lstStyle/>
          <a:p>
            <a:pPr marL="0" indent="0">
              <a:buNone/>
            </a:pPr>
            <a:r>
              <a:rPr lang="en-US" sz="3000" dirty="0">
                <a:cs typeface="+mj-cs"/>
              </a:rPr>
              <a:t>Analysis and Design help us to know What should we create before start the code?</a:t>
            </a:r>
            <a:endParaRPr lang="fa-IR" sz="3000" dirty="0">
              <a:cs typeface="+mj-cs"/>
            </a:endParaRPr>
          </a:p>
          <a:p>
            <a:endParaRPr lang="en-US" dirty="0">
              <a:cs typeface="B Nazanin" panose="00000400000000000000" pitchFamily="2" charset="-78"/>
            </a:endParaRPr>
          </a:p>
          <a:p>
            <a:pPr algn="r" rtl="1"/>
            <a:r>
              <a:rPr lang="fa-IR" dirty="0">
                <a:cs typeface="B Nazanin" panose="00000400000000000000" pitchFamily="2" charset="-78"/>
              </a:rPr>
              <a:t>تحلیل و طراحی به ما کمک می کنم تا بدانیم که قبل از کد زنی چه چیزی باید ایجاد کنیم؟</a:t>
            </a:r>
          </a:p>
          <a:p>
            <a:pPr algn="r" rtl="1"/>
            <a:r>
              <a:rPr lang="fa-IR" dirty="0">
                <a:cs typeface="B Nazanin" panose="00000400000000000000" pitchFamily="2" charset="-78"/>
              </a:rPr>
              <a:t>ما نمی توانیم طراحی کنیم قبل از اینکه صورت مساله را درک نکرده باشیم.</a:t>
            </a:r>
            <a:r>
              <a:rPr lang="en-US" dirty="0">
                <a:cs typeface="B Nazanin" panose="00000400000000000000" pitchFamily="2" charset="-78"/>
              </a:rPr>
              <a:t> </a:t>
            </a:r>
            <a:endParaRPr lang="fa-IR" dirty="0">
              <a:cs typeface="B Nazanin" panose="00000400000000000000" pitchFamily="2" charset="-78"/>
            </a:endParaRPr>
          </a:p>
          <a:p>
            <a:pPr algn="r" rtl="1"/>
            <a:r>
              <a:rPr lang="fa-IR" dirty="0">
                <a:cs typeface="B Nazanin" panose="00000400000000000000" pitchFamily="2" charset="-78"/>
              </a:rPr>
              <a:t>درک سیستم نیازمند تحلیل سیستم می باشد.</a:t>
            </a:r>
          </a:p>
          <a:p>
            <a:pPr algn="r" rtl="1"/>
            <a:r>
              <a:rPr lang="fa-IR" dirty="0">
                <a:cs typeface="B Nazanin" panose="00000400000000000000" pitchFamily="2" charset="-78"/>
              </a:rPr>
              <a:t>هرچه درک ما ازسیستم در تحلیل و طراحی بیشتر بشود برنامه نویسی ساده تر خواهد شد.</a:t>
            </a:r>
          </a:p>
        </p:txBody>
      </p:sp>
      <p:graphicFrame>
        <p:nvGraphicFramePr>
          <p:cNvPr id="4" name="Diagram 3"/>
          <p:cNvGraphicFramePr/>
          <p:nvPr>
            <p:extLst>
              <p:ext uri="{D42A27DB-BD31-4B8C-83A1-F6EECF244321}">
                <p14:modId xmlns:p14="http://schemas.microsoft.com/office/powerpoint/2010/main" val="2810659918"/>
              </p:ext>
            </p:extLst>
          </p:nvPr>
        </p:nvGraphicFramePr>
        <p:xfrm>
          <a:off x="-1001132" y="88693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357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یک راه حل مشخص</a:t>
            </a:r>
            <a:endParaRPr lang="en-US" dirty="0">
              <a:cs typeface="B Titr" panose="00000700000000000000" pitchFamily="2" charset="-78"/>
            </a:endParaRPr>
          </a:p>
        </p:txBody>
      </p:sp>
      <p:sp>
        <p:nvSpPr>
          <p:cNvPr id="3" name="Content Placeholder 2"/>
          <p:cNvSpPr>
            <a:spLocks noGrp="1"/>
          </p:cNvSpPr>
          <p:nvPr>
            <p:ph idx="1"/>
          </p:nvPr>
        </p:nvSpPr>
        <p:spPr>
          <a:xfrm>
            <a:off x="838200" y="1554480"/>
            <a:ext cx="10515600" cy="4622483"/>
          </a:xfrm>
        </p:spPr>
        <p:txBody>
          <a:bodyPr>
            <a:normAutofit/>
          </a:bodyPr>
          <a:lstStyle/>
          <a:p>
            <a:pPr algn="r" rtl="1"/>
            <a:r>
              <a:rPr lang="fa-IR" dirty="0">
                <a:cs typeface="B Nazanin" panose="00000400000000000000" pitchFamily="2" charset="-78"/>
              </a:rPr>
              <a:t>آیا تنها یک فرآیند، مسیر راه و یا قالب از پیش تعریف شده مشخص که تمامی مراحل مورد نیاز برای تولید یک نرم افزار را از صفر تا صد شامل شود، وجود دارد؟</a:t>
            </a:r>
          </a:p>
          <a:p>
            <a:pPr lvl="1" algn="r" rtl="1"/>
            <a:r>
              <a:rPr lang="fa-IR" dirty="0">
                <a:cs typeface="B Nazanin" panose="00000400000000000000" pitchFamily="2" charset="-78"/>
              </a:rPr>
              <a:t>تنها و تنها یک فرآیند یا یک روش وجود ندارد.</a:t>
            </a:r>
          </a:p>
          <a:p>
            <a:pPr lvl="1" algn="r" rtl="1"/>
            <a:r>
              <a:rPr lang="fa-IR" dirty="0">
                <a:cs typeface="B Nazanin" panose="00000400000000000000" pitchFamily="2" charset="-78"/>
              </a:rPr>
              <a:t>روشها و فرآیندهای متعددی وجود دارد.</a:t>
            </a:r>
          </a:p>
          <a:p>
            <a:pPr lvl="1" algn="r" rtl="1"/>
            <a:r>
              <a:rPr lang="fa-IR" dirty="0">
                <a:cs typeface="B Nazanin" panose="00000400000000000000" pitchFamily="2" charset="-78"/>
              </a:rPr>
              <a:t>نمونه هایی از این روش های تولید نرم افزار شامل:</a:t>
            </a:r>
          </a:p>
          <a:p>
            <a:pPr lvl="2" algn="r" rtl="1"/>
            <a:r>
              <a:rPr lang="en-US" dirty="0">
                <a:cs typeface="B Nazanin" panose="00000400000000000000" pitchFamily="2" charset="-78"/>
              </a:rPr>
              <a:t>Scrum</a:t>
            </a:r>
          </a:p>
          <a:p>
            <a:pPr lvl="2" algn="r" rtl="1"/>
            <a:r>
              <a:rPr lang="en-US" dirty="0">
                <a:cs typeface="B Nazanin" panose="00000400000000000000" pitchFamily="2" charset="-78"/>
              </a:rPr>
              <a:t>SSADM</a:t>
            </a:r>
          </a:p>
          <a:p>
            <a:pPr lvl="2" algn="r" rtl="1"/>
            <a:r>
              <a:rPr lang="en-US" dirty="0">
                <a:cs typeface="B Nazanin" panose="00000400000000000000" pitchFamily="2" charset="-78"/>
              </a:rPr>
              <a:t>XP</a:t>
            </a:r>
          </a:p>
          <a:p>
            <a:pPr lvl="2" algn="r" rtl="1"/>
            <a:r>
              <a:rPr lang="en-US" dirty="0">
                <a:cs typeface="B Nazanin" panose="00000400000000000000" pitchFamily="2" charset="-78"/>
              </a:rPr>
              <a:t>Agile Unified Process</a:t>
            </a:r>
          </a:p>
          <a:p>
            <a:pPr lvl="2" algn="r" rtl="1"/>
            <a:r>
              <a:rPr lang="en-US" dirty="0">
                <a:cs typeface="B Nazanin" panose="00000400000000000000" pitchFamily="2" charset="-78"/>
              </a:rPr>
              <a:t>Kanban</a:t>
            </a:r>
          </a:p>
          <a:p>
            <a:pPr lvl="2" algn="r" rtl="1"/>
            <a:r>
              <a:rPr lang="en-US" dirty="0">
                <a:cs typeface="B Nazanin" panose="00000400000000000000" pitchFamily="2" charset="-78"/>
              </a:rPr>
              <a:t>Rapid Application Development</a:t>
            </a:r>
          </a:p>
          <a:p>
            <a:pPr lvl="2" algn="r" rtl="1"/>
            <a:r>
              <a:rPr lang="en-US" dirty="0">
                <a:cs typeface="B Nazanin" panose="00000400000000000000" pitchFamily="2" charset="-78"/>
              </a:rPr>
              <a:t>…</a:t>
            </a:r>
            <a:r>
              <a:rPr lang="fa-IR" dirty="0">
                <a:cs typeface="B Nazanin" panose="00000400000000000000" pitchFamily="2" charset="-78"/>
              </a:rPr>
              <a:t> </a:t>
            </a:r>
          </a:p>
        </p:txBody>
      </p:sp>
    </p:spTree>
    <p:extLst>
      <p:ext uri="{BB962C8B-B14F-4D97-AF65-F5344CB8AC3E}">
        <p14:creationId xmlns:p14="http://schemas.microsoft.com/office/powerpoint/2010/main" val="2047247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47729</TotalTime>
  <Words>3515</Words>
  <Application>Microsoft Macintosh PowerPoint</Application>
  <PresentationFormat>Widescreen</PresentationFormat>
  <Paragraphs>762</Paragraphs>
  <Slides>48</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2  Titr</vt:lpstr>
      <vt:lpstr>Arial</vt:lpstr>
      <vt:lpstr>B Nazanin</vt:lpstr>
      <vt:lpstr>B Titr</vt:lpstr>
      <vt:lpstr>Calibri</vt:lpstr>
      <vt:lpstr>Calibri Light</vt:lpstr>
      <vt:lpstr>Times New Roman</vt:lpstr>
      <vt:lpstr>Wingdings</vt:lpstr>
      <vt:lpstr>Office Theme</vt:lpstr>
      <vt:lpstr>PowerPoint Presentation</vt:lpstr>
      <vt:lpstr>شرح درس</vt:lpstr>
      <vt:lpstr>شرح درس</vt:lpstr>
      <vt:lpstr>منابع درس</vt:lpstr>
      <vt:lpstr>نحوه ارزیابی</vt:lpstr>
      <vt:lpstr>آنچه در این درس یاد خواهیم گرفت</vt:lpstr>
      <vt:lpstr>مفاهیم پایه</vt:lpstr>
      <vt:lpstr>Exploring object oriented analysis, design, and development</vt:lpstr>
      <vt:lpstr>یک راه حل مشخص</vt:lpstr>
      <vt:lpstr>تنوع متدولو‌ژی ها</vt:lpstr>
      <vt:lpstr>متدولوژی های تولید نرم افزار</vt:lpstr>
      <vt:lpstr>مشکل بزرگ!</vt:lpstr>
      <vt:lpstr>متدولوژی های تکرار شونده</vt:lpstr>
      <vt:lpstr>متدولوژی های تکرار شونده</vt:lpstr>
      <vt:lpstr>چرا شی گرایی استفاده می کنیم</vt:lpstr>
      <vt:lpstr>چرا شی گرایی استفاده می کنیم</vt:lpstr>
      <vt:lpstr>شی چیست؟</vt:lpstr>
      <vt:lpstr>چگونه باید اشیا را در برنامه نویسی وارد کنیم</vt:lpstr>
      <vt:lpstr>کلاس چیست؟</vt:lpstr>
      <vt:lpstr>کلاس و اشیای آن</vt:lpstr>
      <vt:lpstr>کلاس و اشیای آن</vt:lpstr>
      <vt:lpstr>کلاسهای موجود در زبانهای برنامه نویسی شی گرا</vt:lpstr>
      <vt:lpstr>سرفصل ها</vt:lpstr>
      <vt:lpstr>چهار مفهوم بنیادی در شی گرا</vt:lpstr>
      <vt:lpstr>انتزاع Abstraction</vt:lpstr>
      <vt:lpstr>انتزاع Abstraction</vt:lpstr>
      <vt:lpstr>کپسوله سازی Encapsulation</vt:lpstr>
      <vt:lpstr>کپسوله سازی Encapsulation</vt:lpstr>
      <vt:lpstr>کپسوله سازی Encapsulation </vt:lpstr>
      <vt:lpstr>ارث بری Inheritance</vt:lpstr>
      <vt:lpstr>چندریختی Polymorphism  -  many forms</vt:lpstr>
      <vt:lpstr>چندریختی Polymorphism  -  many forms</vt:lpstr>
      <vt:lpstr>چندریختی Polymorphism  -  many forms</vt:lpstr>
      <vt:lpstr>فرآیند تحلیل و طراحی شی گرا</vt:lpstr>
      <vt:lpstr>فرآیند تحلیل و طراحی شی گرا</vt:lpstr>
      <vt:lpstr>فرآیند تحلیل یا شناسایی نیازمندیها</vt:lpstr>
      <vt:lpstr>فرآیند تحلیل یا شناسایی نیازمندیها</vt:lpstr>
      <vt:lpstr>فرآیند تحلیل یا شناسایی نیازمندیها</vt:lpstr>
      <vt:lpstr>فرآیند تحلیل یا شناسایی نیازمندیها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مهندسی نرم افزار</dc:title>
  <dc:creator>Microsoft Office User</dc:creator>
  <cp:lastModifiedBy>leili sun</cp:lastModifiedBy>
  <cp:revision>114</cp:revision>
  <dcterms:created xsi:type="dcterms:W3CDTF">2016-09-16T11:36:56Z</dcterms:created>
  <dcterms:modified xsi:type="dcterms:W3CDTF">2019-10-28T12:18:38Z</dcterms:modified>
</cp:coreProperties>
</file>