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6" r:id="rId1"/>
  </p:sldMasterIdLst>
  <p:notesMasterIdLst>
    <p:notesMasterId r:id="rId11"/>
  </p:notesMasterIdLst>
  <p:sldIdLst>
    <p:sldId id="299" r:id="rId2"/>
    <p:sldId id="282" r:id="rId3"/>
    <p:sldId id="295" r:id="rId4"/>
    <p:sldId id="296" r:id="rId5"/>
    <p:sldId id="297" r:id="rId6"/>
    <p:sldId id="298" r:id="rId7"/>
    <p:sldId id="284" r:id="rId8"/>
    <p:sldId id="283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37E9A-4220-4D7F-98B4-C169DD625602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ED4B0-D00A-4D67-8A35-9B341ADDB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D4B0-D00A-4D67-8A35-9B341ADDB1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02FB02AC-6D7B-43C0-8CF0-2E6F07AF69B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47DCE4D-BF84-4D40-9BC0-C33E93C33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تیم برنرس لی دنیای پهناور وب را به وجود آورد که امروز همه ی ما آن را دوست داریم. اشتباه نکنید، او اینترنت را اختراع نکرد، اما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HTML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و پروتوکل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HTTP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را چرا. سال ها بعد او کنسرسیوم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WWW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را با نام مستعار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W3C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تاسیس کرد، سازمانی که توسعه ی وب و برقراری استاندارد </a:t>
            </a:r>
            <a:r>
              <a:rPr lang="en-US" b="1" dirty="0" smtClean="0">
                <a:solidFill>
                  <a:schemeClr val="tx1"/>
                </a:solidFill>
                <a:cs typeface="2  Baran Outline" pitchFamily="2" charset="-78"/>
              </a:rPr>
              <a:t>HTML </a:t>
            </a:r>
            <a:r>
              <a:rPr lang="fa-IR" b="1" dirty="0" smtClean="0">
                <a:solidFill>
                  <a:schemeClr val="tx1"/>
                </a:solidFill>
                <a:cs typeface="2  Baran Outline" pitchFamily="2" charset="-78"/>
              </a:rPr>
              <a:t>و چند تکنولوژی مربوط دیگر را نظارت می کرد.</a:t>
            </a:r>
            <a:endParaRPr lang="en-US" b="1" dirty="0">
              <a:solidFill>
                <a:schemeClr val="tx1"/>
              </a:solidFill>
              <a:cs typeface="2  Baran Outline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HTML(Hypertext Markup Language)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به معنای زبان نشانه گذاری فوق متن می‌باشد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واقع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ساختار معنایی صفحات وب را تعریف کرده و شامل مشخصات ظاهری سند است.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این زبان ابزاری برای ایجاد سندهای ساختار یافته از طریق مشخص کردن معنای ساختاری برای متن مثل تیترها، پاراگراف‌ها، فهرست‌ها، لینک‌ها، نقل قول‌ها و سایر موارد ار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یک زبان نشانه‌گذاری است که مرورگرهای وب از آن بر تفسیر و ایجاد متن، تصویر و دیگر متریال‌ها به صفحات وب تصویری و صوتی استفاده می‌کنندائه می‌دهد.</a:t>
            </a: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XHTML </a:t>
            </a:r>
            <a:r>
              <a:rPr lang="fa-IR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 و تفاوت آن با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نسخه بهبود یافته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است. 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 عرضه نسخه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4.01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این زبان با قواعد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ترکیب و در نهایت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عرضه شد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تفاوت میان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4.01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بسیار ناچیز است و تفاوت بین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قوانینی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سختگیرانه ای  است که در نوشتن کدها باید مورد توجه قرار دهیدو باعث بروز خطاهای جدی می شود :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بستن تمامی تگ ها الزامی است.</a:t>
            </a: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باید تقدم و تاخر باز و بسته شدن تگ ها رعایت شود.</a:t>
            </a: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نام تگ ها و خاصیت های آنها باید با حروف کوچک نوشته شود.</a:t>
            </a: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کلیه تصاویر باید دارای توضیح باشند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.</a:t>
            </a: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Courier New" pitchFamily="49" charset="0"/>
              <a:buChar char="o"/>
            </a:pP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بخش جاوااسکریپت نیز تفاوت‌های میان این دو استاندارد وجود دارد. برای مثال استفاده از </a:t>
            </a:r>
            <a:r>
              <a:rPr lang="en-US" sz="12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document.write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امکان‌پذیر نیست.</a:t>
            </a: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بخش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CSS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نیز محدودیت‌هایی از جمله حساسیت به سطح حروف برای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Selector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ها در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وجود دارد که ممکن است سبب دشوار شدن کار برنامه‌نویسان شود.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نسخه بهبود یافته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است. ابتدا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برای ساخت صفحات وب عرضه شد و همزمان با پیشرفت های وب این زبان نیز تا نسخه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4.0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ارتقا داده شد. با عرضه نسخه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4.01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این زبان با قواعد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XML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ترکیب و در نهایت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عرضه شد</a:t>
            </a:r>
            <a:endParaRPr lang="en-US" sz="12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بستن تمامی تگ ها الزامی است.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نام تگ ها و خاصیت های آنها باید با حروف کوچک نوشته شود.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کلیه تصاویر باید دارای توضیح باشند.</a:t>
            </a:r>
            <a:endParaRPr lang="en-US" sz="12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بخش جاوااسکریپت نیز تفاوت‌های میان این دو استاندارد وجود دارد. برای مثال استفاده از </a:t>
            </a:r>
            <a:r>
              <a:rPr lang="en-US" sz="1200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document.write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امکان‌پذیر نیست.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بخش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CSS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نیز محدودیت‌هایی از جمله حساسیت به سطح حروف برای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Selector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ها در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وجود دارد که ممکن است سبب دشوار شدن کار برنامه‌نویسان شود.</a:t>
            </a:r>
            <a:endParaRPr lang="en-US" sz="12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یکی از استانداردهای واسط که پس از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پیش از ارائه‌ی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تا حدود زیادی متداول گردید،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یا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Extensible Hypertext Markup Language </a:t>
            </a:r>
            <a:r>
              <a:rPr lang="fa-IR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است.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fa-IR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2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HTML5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تمامی محدودیت‌های ایجاد شده با ورود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سبب شد تا توجه همگانی به آن رو به کاهش برود و تمایل به استفاده از استاندارد جدید و منعطف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افزایش یابد.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استفاده از تگ خط جدید به شکل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br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/&gt;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طراحی سایت‌های جدید، بازمانده‌ای از دوران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XHTML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به شمار می‌رود. در استاندارد جدید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لزومی برای بستن تمامی تگ‌ها به صورت صریح یا ضمنی به شکل فوق وجود ندارد و نوشتن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br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&gt;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کفایت می‌کند.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اهداف اصلی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پشتیبانی از  جدیدترین فناوری‌های چند رسانه‌ای است بطوری که خواندن آن را تسهیل نماید.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تلاش است تا بتواند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HTML4، XHTML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۱ و ۲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را نیز پشتیبانی نماید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.</a:t>
            </a: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اضافه کردن شرایط جدید برای فرم‌ها، امکان شناسایی و اعتبارسنجی فرم را به صورت لوکال و سمت کلاینت فراهم‌ می‌کند.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HTML5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استفاده از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برای طراحی سایت موجب افزایش تعامل میان کاربران می‌شود. در گذشته نیاز به نرم افزارهای فلش و یا نوشتن کدهای جاوا این امر را امکان‎پذیر می‌کرد اما هم اکنون با استفاده از تگ‌هایی چون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canvas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امکانات بیشتری در اختیار کاربران قرار می‌گیرد.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موجب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از بین بردن مشکلات ناشی از پخش کننده یا پلیر صوت و تصویر‌ می‌شود زیرا دو تگ جدید در ساختار خود ایجاد کرده که به مرورگر اعلام می‌کند که فایل‌های صوتی یا تصویری در وب سایت وجود دارد و مرورگر یک پلیر یا پخش کننده ساده اما کاربردی را در کنار فایل‌های صوتی و تصویری نمایش می‌دهد. به عبارت دیگر وجود 5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در طراحی سایت موجب بی نیاز شدن کاربران از نصب پلیرهای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flash‌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می‌شود.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b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HTML5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همچنان در حال پیشرفت است. در واقع این زبان یک استاندارد تکمیل شده نیست و همچنان به روز رسانی انجام می شود</a:t>
            </a: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تگ های حذف شده در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</a:t>
            </a:r>
            <a:endParaRPr lang="fa-IR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&lt;big&gt;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&lt;center&gt;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&lt;font&gt;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&lt;frame&gt;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&lt;frameset&gt;</a:t>
            </a: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</a:t>
            </a:r>
            <a:r>
              <a:rPr lang="en-US" sz="11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noframes</a:t>
            </a:r>
            <a:r>
              <a:rPr lang="en-US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&gt;</a:t>
            </a:r>
            <a:endParaRPr lang="fa-IR" sz="11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742950" lvl="1" indent="-285750" algn="r" rtl="1">
              <a:lnSpc>
                <a:spcPct val="100000"/>
              </a:lnSpc>
              <a:buClr>
                <a:srgbClr val="FF0000"/>
              </a:buClr>
              <a:buFont typeface="Courier New" pitchFamily="49" charset="0"/>
              <a:buChar char="o"/>
            </a:pPr>
            <a:r>
              <a:rPr lang="fa-IR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...</a:t>
            </a:r>
            <a:endParaRPr lang="en-US" sz="11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کلیه مواردی که در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به عنوان مباحث پایه ای مطرح بودند در استاندارد جدید هم قابل پیاده سازی هستند. در یک جمله می توان گفت افرادی که با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آشنا هستند هیچ نگرانی برای یادگیری و استفاده از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نخواهند داشت. به گفته تولید کنندگان این استاندارد می توان با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ساخت و با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بازی کرد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&lt;DOCTYPE  html!&gt;</a:t>
            </a:r>
            <a:endParaRPr lang="fa-IR" sz="2800" b="1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&lt;DOCTYPE  html!&gt;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مشخص می‌کند که این سند یک سند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HTML5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اگر مرورگر بداند که صفحه مورد نظر از چه نوعی است، می تواند به درستی آنرا نمایش دهد.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همچنین نسخه های متفاوت زیادی از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وجود دارد، و اگر مرورگر نسخه دقیق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استفاده شده در صفحه را بداند، می تواند 100% درست آنرا نمایش دهد.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&lt;DOCTYPE!&gt;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یک تگ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نیست بلکه یک اعلان است و به مرورگر می گوید چه نسخه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ی در صفحه استفاده شده است.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نوع سند را معرفی می کنه یعنی به مرورگر می فهماند صفحه وبی که شما طراحی کردید از چه نوعی است (از چه سندی است) مثلا : </a:t>
            </a:r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html4 , html1 , html5 </a:t>
            </a:r>
            <a:r>
              <a:rPr lang="fa-IR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Mehr" panose="00000700000000000000" pitchFamily="2" charset="-78"/>
              </a:rPr>
              <a:t>و …</a:t>
            </a: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&lt;DOCTYPE  html!&gt;</a:t>
            </a:r>
            <a:endParaRPr lang="fa-IR" sz="2000" b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2 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  <p:pic>
        <p:nvPicPr>
          <p:cNvPr id="1026" name="Picture 2" descr="C:\Users\Administrator\Desktop\Unti00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05000"/>
            <a:ext cx="8126413" cy="2943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63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776068"/>
          </a:xfrm>
        </p:spPr>
        <p:txBody>
          <a:bodyPr>
            <a:normAutofit/>
          </a:bodyPr>
          <a:lstStyle/>
          <a:p>
            <a:pPr algn="ctr" rtl="1"/>
            <a:r>
              <a:rPr lang="fa-IR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تفاوت بین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HTML </a:t>
            </a:r>
            <a:r>
              <a:rPr lang="fa-IR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و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XHTML </a:t>
            </a:r>
            <a:r>
              <a:rPr lang="fa-IR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2  Titr" panose="00000700000000000000" pitchFamily="2" charset="-78"/>
              </a:rPr>
              <a:t>چیست ؟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5486400"/>
          </a:xfrm>
        </p:spPr>
        <p:txBody>
          <a:bodyPr>
            <a:noAutofit/>
          </a:bodyPr>
          <a:lstStyle/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  <a:p>
            <a:pPr marL="285750" indent="-285750" algn="r" rtl="1">
              <a:lnSpc>
                <a:spcPts val="28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fa-IR" sz="16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29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1354</TotalTime>
  <Words>881</Words>
  <Application>Microsoft Office PowerPoint</Application>
  <PresentationFormat>On-screen Show (4:3)</PresentationFormat>
  <Paragraphs>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2  Baran Outline</vt:lpstr>
      <vt:lpstr>2  Mehr</vt:lpstr>
      <vt:lpstr>2  Titr</vt:lpstr>
      <vt:lpstr>Arial</vt:lpstr>
      <vt:lpstr>Calibri</vt:lpstr>
      <vt:lpstr>Calibri Light</vt:lpstr>
      <vt:lpstr>Courier New</vt:lpstr>
      <vt:lpstr>Tahoma</vt:lpstr>
      <vt:lpstr>Wingdings</vt:lpstr>
      <vt:lpstr>Metropolitan</vt:lpstr>
      <vt:lpstr>PowerPoint Presentation</vt:lpstr>
      <vt:lpstr>HTML(Hypertext Markup Language)</vt:lpstr>
      <vt:lpstr>XHTML  و تفاوت آن با HTML</vt:lpstr>
      <vt:lpstr>HTML5</vt:lpstr>
      <vt:lpstr>HTML5</vt:lpstr>
      <vt:lpstr>HTML5</vt:lpstr>
      <vt:lpstr>&lt;DOCTYPE  html!&gt;</vt:lpstr>
      <vt:lpstr>&lt;DOCTYPE  html!&gt;</vt:lpstr>
      <vt:lpstr>تفاوت بین HTML و XHTML چیست ؟ 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زبان اسکريپتي PHP</dc:title>
  <dc:creator>Administrator</dc:creator>
  <cp:lastModifiedBy>bizili</cp:lastModifiedBy>
  <cp:revision>302</cp:revision>
  <dcterms:created xsi:type="dcterms:W3CDTF">2018-04-17T11:13:19Z</dcterms:created>
  <dcterms:modified xsi:type="dcterms:W3CDTF">2020-06-17T09:02:00Z</dcterms:modified>
</cp:coreProperties>
</file>