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6" r:id="rId1"/>
  </p:sldMasterIdLst>
  <p:notesMasterIdLst>
    <p:notesMasterId r:id="rId11"/>
  </p:notesMasterIdLst>
  <p:sldIdLst>
    <p:sldId id="299" r:id="rId2"/>
    <p:sldId id="282" r:id="rId3"/>
    <p:sldId id="295" r:id="rId4"/>
    <p:sldId id="296" r:id="rId5"/>
    <p:sldId id="297" r:id="rId6"/>
    <p:sldId id="298" r:id="rId7"/>
    <p:sldId id="284" r:id="rId8"/>
    <p:sldId id="283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46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7E9A-4220-4D7F-98B4-C169DD625602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ED4B0-D00A-4D67-8A35-9B341ADDB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02FB02AC-6D7B-43C0-8CF0-2E6F07AF69BC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تیم برنرس لی دنیای پهناور وب را به وجود آورد که امروز همه ی ما آن را دوست داریم. اشتباه نکنید، او اینترنت را اختراع نکرد، اما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HTML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و پروتوکل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HTTP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را چرا. سال ها بعد او کنسرسیوم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WWW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را با نام مستعار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W3C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تاسیس کرد، سازمانی که توسعه ی وب و برقراری استاندارد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HTML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و چند تکنولوژی مربوط دیگر را نظارت می کرد.</a:t>
            </a:r>
            <a:endParaRPr lang="en-US" b="1" dirty="0">
              <a:solidFill>
                <a:schemeClr val="tx1"/>
              </a:solidFill>
              <a:cs typeface="2  Baran Outline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HTML(Hypertext Markup Language)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به معنای زبان نشانه گذاری فوق متن می‌باشد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واقع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ساختار معنایی صفحات وب را تعریف کرده و شامل مشخصات ظاهری سند است.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این زبان ابزاری برای ایجاد سندهای ساختار یافته از طریق مشخص کردن معنای ساختاری برای متن مثل تیترها، پاراگراف‌ها، فهرست‌ها، لینک‌ها، نقل قول‌ها و سایر موارد ار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یک زبان نشانه‌گذاری است که مرورگرهای وب از آن بر تفسیر و ایجاد متن، تصویر و دیگر متریال‌ها به صفحات وب تصویری و صوتی استفاده می‌کنندائه می‌دهد.</a:t>
            </a: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XHTML </a:t>
            </a:r>
            <a:r>
              <a:rPr lang="fa-IR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 و تفاوت آن با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نسخه بهبود یافته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 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 عرضه نسخه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این زبان با قواعد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ترکیب و در نهایت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عرضه شد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تفاوت میان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بسیار ناچیز است و تفاوت بین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قوانینی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سختگیرانه ای  است که در نوشتن کدها باید مورد توجه قرار دهیدو باعث بروز خطاهای جدی می شود :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بستن تمامی تگ ها الزامی است.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باید تقدم و تاخر باز و بسته شدن تگ ها رعایت شود.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نام تگ ها و خاصیت های آنها باید با حروف کوچک نوشته شود.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کلیه تصاویر باید دارای توضیح باشند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جاوااسکریپت نیز تفاوت‌های میان این دو استاندارد وجود دارد. برای مثال استفاده از </a:t>
            </a:r>
            <a:r>
              <a:rPr lang="en-US" sz="12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document.write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امکان‌پذیر نیست.</a:t>
            </a: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CSS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نیز محدودیت‌هایی از جمله حساسیت به سطح حروف برای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Selector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ها 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وجود دارد که ممکن است سبب دشوار شدن کار برنامه‌نویسان شود.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fa-IR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HTML5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تمامی محدودیت‌های ایجاد شده با ورود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سبب شد تا توجه همگانی به آن رو به کاهش برود و تمایل به استفاده از استاندارد جدید و منعطف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افزایش یابد.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از تگ خط جدید به شکل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br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/&gt;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طراحی سایت‌های جدید، بازمانده‌ای از دوران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به شمار می‌رود. در استاندارد جدید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لزومی برای بستن تمامی تگ‌ها به صورت صریح یا ضمنی به شکل فوق وجود ندارد و نوشتن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br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&gt;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کفایت می‌کند.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اهداف اصلی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پشتیبانی از  جدیدترین فناوری‌های چند رسانه‌ای است بطوری که خواندن آن را تسهیل نماید.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تلاش است تا بتواند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HTML4، XHTML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۱ و ۲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را نیز پشتیبانی نماید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کاندیدای بالقوه‎ای برای برنامه‌های کاربردی تلفن همراه کراس پلت فرم محسوب می‌شود.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قابلیت پشتیبانی از دستگاه‌های تلفن همراه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گوشی‌های هوشمند و تبلت‌ها را دارد.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 اضافه کردن شرایط جدید برای فرم‌ها، امکان شناسایی و اعتبارسنجی فرم را به صورت لوکال و سمت کلاینت فراهم‌ می‌کند.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HTML5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از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برای طراحی سایت موجب افزایش تعامل میان کاربران می‌شود. در گذشته نیاز به نرم افزارهای فلش و یا نوشتن کدهای جاوا این امر را امکان‎پذیر می‌کرد اما هم اکنون با استفاده از تگ‌هایی چون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canvas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امکانات بیشتری در اختیار کاربران قرار می‌گیرد.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ساختار کد نویسی و طراحی صفحات وب در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تمایل به مفهومی شدن دارد بطوری که استفاده از این تگ‌ها برای شناسایی بخش‌های مقاله ای در وب سایت مناسب است و موتورهای جستجو می‌توانند وب سایت‌هایی که با این کد طراحی‌ می‌شوند را بهتر شناسایی کنند که در مجموع به بالا رفتن رتبه وب سایت منتهی شود.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موجب از بین بردن مشکلات ناشی از پخش کننده یا پلیر صوت و تصویر‌ می‌شود زیرا دو تگ جدید در ساختار خود ایجاد کرده که به مرورگر اعلام می‌کند که فایل‌های صوتی یا تصویری در وب سایت وجود دارد و مرورگر یک پلیر یا پخش کننده ساده اما کاربردی را در کنار فایل‌های صوتی و تصویری نمایش می‌دهد. به عبارت دیگر وجود 5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طراحی سایت موجب بی نیاز شدن کاربران از نصب پلیرهای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flash‌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می‌شود.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HTML5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همچنان در حال پیشرفت است. در واقع این زبان یک استاندارد تکمیل شده نیست و همچنان به روز رسانی انجام می شود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تگ های حذف شده در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</a:t>
            </a: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&lt;big&gt;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&lt;center&gt;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&lt;font&gt;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&lt;frame&gt;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&lt;frameset&gt;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</a:t>
            </a:r>
            <a:r>
              <a:rPr lang="en-US" sz="11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noframes</a:t>
            </a: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&gt;</a:t>
            </a:r>
            <a:endParaRPr lang="fa-IR" sz="11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...</a:t>
            </a:r>
            <a:endParaRPr lang="en-US" sz="11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کلیه مواردی که در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به عنوان مباحث پایه ای مطرح بودند در استاندارد جدید هم قابل پیاده سازی هستند. در یک جمله می توان گفت افرادی که با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آشنا هستند هیچ نگرانی برای یادگیری و استفاده از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نخواهند داشت. به گفته تولید کنندگان این استاندارد می توان با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ساخت و با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بازی کرد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&lt;DOCTYPE  html!&gt;</a:t>
            </a:r>
            <a:endParaRPr lang="fa-IR" sz="2800" b="1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&lt;DOCTYPE  html!&gt;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مشخص می‌کند که این سند یک سند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اگر مرورگر بداند که صفحه مورد نظر از چه نوعی است، می تواند به درستی آنرا نمایش دهد.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همچنین نسخه های متفاوت زیادی از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وجود دارد، و اگر مرورگر نسخه دقیق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شده در صفحه را بداند، می تواند 100% درست آنرا نمایش دهد.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&lt;DOCTYPE!&gt;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یک تگ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نیست بلکه یک اعلان است و به مرورگر می گوید چه نسخه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 در صفحه استفاده شده است.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نوع سند را معرفی می کنه یعنی به مرورگر می فهماند صفحه وبی که شما طراحی کردید از چه نوعی است (از چه سندی است) مثلا :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, html1 , 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…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&lt;DOCTYPE  html!&gt;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  <p:pic>
        <p:nvPicPr>
          <p:cNvPr id="1026" name="Picture 2" descr="C:\Users\Administrator\Desktop\Unti00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8126413" cy="2943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fa-I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تفاوت بین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 </a:t>
            </a:r>
            <a:r>
              <a:rPr lang="fa-I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و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XHTML </a:t>
            </a:r>
            <a:r>
              <a:rPr lang="fa-I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چیست ؟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تفاوت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چیست؟ اگر بخواهیم در یک جمله به این سوال پاسخ دهیم، می توان گفت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نسخه بهبود یافته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 ابتدا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برای ساخت صفحات وب عرضه شد و همزمان با پیشرفت های وب این زبان نیز تا نسخه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ارتقا داده شد. با عرضه نسخه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این زبان با قواعد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ترکیب و در نهایت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عرضه شد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بنابراین تفاوت میان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بسیار ناچیز است و خوب است بدانید عمده تفاوت بین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قوانینی است که در نوشتن کدها باید مورد توجه قرار دهید تا صفحه وب شما بر پایه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پیاده سازی شده باشد. در این ارسال تفاوت های اندک و ساده بین کدهای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را شرح خواهم داد. 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مهمترین تفاوت های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بستن تمامی تگ ها الزامی است.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باید تقدم و تاخر باز و بسته شدن تگ ها رعایت شود.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نام تگ ها و خاصیت های آنها باید با حروف کوچک نوشته شود.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فایل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باید حاوی یک عنصر ریشه &lt;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html&gt;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باشد.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کلیه تصاویر باید دارای توضیح باشند.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مهم‌ترین تفاوت این دو استاندارد، سخت‌گیرانه بودن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مقایسه با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 با توجه به اینکه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می‌بایست قوانین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را به خوبی رعایت کند، خطاهای کوچک مانند نبستن یک تگ یا استفاده‌ی نادرست از تگ‌های تودرتو سبب ایجاد خطاهای جدی در این استاندارد می‌شود.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dirty="0" smtClean="0"/>
              <a:t>تمامی محدودیت‌های ایجاد شده با ورود </a:t>
            </a:r>
            <a:r>
              <a:rPr lang="en-US" sz="900" dirty="0" smtClean="0"/>
              <a:t>XHTML </a:t>
            </a:r>
            <a:r>
              <a:rPr lang="fa-IR" sz="900" dirty="0" smtClean="0"/>
              <a:t>سبب شد تا توجه همگانی به آن رو به کاهش برود و تمایل به استفاده از استاندارد جدید و منعطف </a:t>
            </a:r>
            <a:r>
              <a:rPr lang="en-US" sz="900" dirty="0" smtClean="0"/>
              <a:t>HTML5 </a:t>
            </a:r>
            <a:r>
              <a:rPr lang="fa-IR" sz="900" dirty="0" smtClean="0"/>
              <a:t>افزایش یابد.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به همین دلیل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پیش از آنکه به صورت رسمی به استانداردی برای طراحی سایت تبدیل شود، توسط اغلب توسعه‌دهندگان پذیرفته شده و مورد استفاده قرار گرفت.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حالی که در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HTML،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سختگیری به حداقل ممکن رسیده است و انعطاف در بستن یا نبستن تگ‌ها و تلاش برای رفع خودکار خطاهای تایپی یا ساختاری به حداکثر ممکن رسیده است.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از تگ خط جدید به شکل «‎&lt;</a:t>
            </a:r>
            <a:r>
              <a:rPr lang="en-US" sz="9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br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/&gt;‎»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طراحی سایت‌های جدید، بازمانده‌ای از دوران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به شمار می‌رود. در استاندارد جدید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لزومی برای بستن تمامی تگ‌ها به صورت صریح یا ضمنی به شکل فوق وجود ندارد و نوشتن «&lt;</a:t>
            </a:r>
            <a:r>
              <a:rPr lang="en-US" sz="9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br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&gt;»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کفایت می‌کند.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جاوااسکریپت نیز تفاوت‌های میان این دو استاندارد وجود دارد. برای مثال استفاده از </a:t>
            </a:r>
            <a:r>
              <a:rPr lang="en-US" sz="9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document.write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امکان‌پذیر نیست.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CSS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نیز محدودیت‌هایی از جمله حساسیت به سطح حروف برای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Selector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ها در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وجود دارد که ممکن است سبب دشوار شدن کار برنامه‌نویسان شود.</a:t>
            </a:r>
            <a:endParaRPr lang="en-US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یکی از استانداردهای واسط که پس از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پیش از ارائه‌ی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تا حدود زیادی متداول گردید،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یا </a:t>
            </a:r>
            <a:r>
              <a:rPr lang="en-US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Extensible Hypertext Markup Language </a:t>
            </a:r>
            <a:r>
              <a:rPr lang="fa-IR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9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29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1343</TotalTime>
  <Words>1282</Words>
  <Application>Microsoft Office PowerPoint</Application>
  <PresentationFormat>On-screen Show (4:3)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2  Baran Outline</vt:lpstr>
      <vt:lpstr>2  Mehr</vt:lpstr>
      <vt:lpstr>2  Titr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Metropolitan</vt:lpstr>
      <vt:lpstr>PowerPoint Presentation</vt:lpstr>
      <vt:lpstr>HTML(Hypertext Markup Language)</vt:lpstr>
      <vt:lpstr>XHTML  و تفاوت آن با HTML</vt:lpstr>
      <vt:lpstr>HTML5</vt:lpstr>
      <vt:lpstr>HTML5</vt:lpstr>
      <vt:lpstr>HTML5</vt:lpstr>
      <vt:lpstr>&lt;DOCTYPE  html!&gt;</vt:lpstr>
      <vt:lpstr>&lt;DOCTYPE  html!&gt;</vt:lpstr>
      <vt:lpstr>تفاوت بین HTML و XHTML چیست ؟ </vt:lpstr>
    </vt:vector>
  </TitlesOfParts>
  <Company>MRT www.Win2Farsi.com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زبان اسکريپتي PHP</dc:title>
  <dc:creator>Administrator</dc:creator>
  <cp:lastModifiedBy>b</cp:lastModifiedBy>
  <cp:revision>299</cp:revision>
  <dcterms:created xsi:type="dcterms:W3CDTF">2018-04-17T11:13:19Z</dcterms:created>
  <dcterms:modified xsi:type="dcterms:W3CDTF">2018-07-24T04:53:56Z</dcterms:modified>
</cp:coreProperties>
</file>