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E8F732-FC66-420D-ACB0-AF0AB79DA4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FAF356A-C4E1-4C49-8D25-E4920901822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1C6304-E63E-41EA-B17F-526F41C9E24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DB47A-71E9-4E09-8EB8-51237DA48DF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9F56D8-939E-42F4-AF9A-8C933531BF9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1835C1-D1D2-4FA1-AA00-23363538A45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639B3F-F1C4-47E8-9EA0-7E267D96D68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6CB847-49F3-4D40-9871-DCEAC497C30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971688D-7099-4A8E-8D40-50886499CB1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14DDB3-5738-40C0-9A1D-527B3F131D9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85DF66-705E-4CC4-B3D6-E1FB88E0044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DB59FA-2576-425B-8607-C3BA6444A8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37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AF154D-6781-4FBB-B236-D46270AED0A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A2C6C8-0D99-4BD1-B9F5-6422782C77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D9031D-F1CD-4673-83E2-12FE84A764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0582A3-EA39-4F58-9F40-0F690407E80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8F56EF-7E5F-4B7B-B89A-B02BD23FB0E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3C9AA7-E275-4020-B97D-9DF36658AB2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692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54BDCA-6A47-406E-9ECA-B82F272F4E4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0A4F20-E66E-4096-B7BD-965E7A0CC05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FFE2A0-B1ED-4DCB-974F-D5543CE813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;p1"/>
          <p:cNvSpPr/>
          <p:nvPr/>
        </p:nvSpPr>
        <p:spPr>
          <a:xfrm>
            <a:off x="3827520" y="4733640"/>
            <a:ext cx="148824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chemeClr val="dk2"/>
                </a:solidFill>
                <a:latin typeface="Arial"/>
                <a:ea typeface="Arial"/>
              </a:rPr>
              <a:t>CS 170 Lab 02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407273-698A-4686-83E7-4DC57C8B142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rapidtables.com/web/color/RGB_Color.html" TargetMode="Externa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623160"/>
            <a:ext cx="8519400" cy="88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Calibri"/>
                <a:ea typeface="Calibri"/>
              </a:rPr>
              <a:t>CS 170 Lab 02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A9044-7FC2-4963-B950-94A0E7323E2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180A62-96F0-4D1D-B142-116165B7DD9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Google Shape;162;p23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5749200" cy="360396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3;p23" descr=""/>
          <p:cNvPicPr/>
          <p:nvPr/>
        </p:nvPicPr>
        <p:blipFill>
          <a:blip r:embed="rId2"/>
          <a:stretch/>
        </p:blipFill>
        <p:spPr>
          <a:xfrm>
            <a:off x="6009480" y="1830960"/>
            <a:ext cx="2980080" cy="22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012FCA-64A3-4950-A708-0E138405A49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6" name="Google Shape;171;p24" descr=""/>
          <p:cNvPicPr/>
          <p:nvPr/>
        </p:nvPicPr>
        <p:blipFill>
          <a:blip r:embed="rId1"/>
          <a:stretch/>
        </p:blipFill>
        <p:spPr>
          <a:xfrm>
            <a:off x="0" y="1184400"/>
            <a:ext cx="9142920" cy="35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2A6983-3330-4906-910B-7C8A83D3953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Google Shape;179;p25" descr=""/>
          <p:cNvPicPr/>
          <p:nvPr/>
        </p:nvPicPr>
        <p:blipFill>
          <a:blip r:embed="rId1"/>
          <a:srcRect l="0" t="0" r="0" b="3247"/>
          <a:stretch/>
        </p:blipFill>
        <p:spPr>
          <a:xfrm>
            <a:off x="1837080" y="984960"/>
            <a:ext cx="6140880" cy="41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C0F035-6D5F-4E88-8B0E-885A36E7710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Google Shape;187;p26" descr=""/>
          <p:cNvPicPr/>
          <p:nvPr/>
        </p:nvPicPr>
        <p:blipFill>
          <a:blip r:embed="rId1"/>
          <a:stretch/>
        </p:blipFill>
        <p:spPr>
          <a:xfrm>
            <a:off x="0" y="1152360"/>
            <a:ext cx="9142920" cy="223164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88;p26" descr=""/>
          <p:cNvPicPr/>
          <p:nvPr/>
        </p:nvPicPr>
        <p:blipFill>
          <a:blip r:embed="rId2"/>
          <a:stretch/>
        </p:blipFill>
        <p:spPr>
          <a:xfrm>
            <a:off x="6012720" y="3240720"/>
            <a:ext cx="1969920" cy="181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879C17-AD66-44F6-92A6-70029ABA523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Google Shape;196;p27" descr=""/>
          <p:cNvPicPr/>
          <p:nvPr/>
        </p:nvPicPr>
        <p:blipFill>
          <a:blip r:embed="rId1"/>
          <a:stretch/>
        </p:blipFill>
        <p:spPr>
          <a:xfrm>
            <a:off x="0" y="1086840"/>
            <a:ext cx="9142920" cy="231228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197;p27" descr=""/>
          <p:cNvPicPr/>
          <p:nvPr/>
        </p:nvPicPr>
        <p:blipFill>
          <a:blip r:embed="rId2"/>
          <a:stretch/>
        </p:blipFill>
        <p:spPr>
          <a:xfrm>
            <a:off x="6211440" y="3189960"/>
            <a:ext cx="1342080" cy="18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Lab Activity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4F1D23-5141-4BA0-82E8-48FC495A455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Google Shape;205;p28" descr=""/>
          <p:cNvPicPr/>
          <p:nvPr/>
        </p:nvPicPr>
        <p:blipFill>
          <a:blip r:embed="rId1"/>
          <a:stretch/>
        </p:blipFill>
        <p:spPr>
          <a:xfrm>
            <a:off x="2837520" y="1756800"/>
            <a:ext cx="3467880" cy="24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Gallary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With the </a:t>
            </a:r>
            <a:r>
              <a:rPr b="0" i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Turtle.java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library, you can draw multiple shapes...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78D809-5185-44CD-8E96-C836ABECA10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Google Shape;213;p29" descr=""/>
          <p:cNvPicPr/>
          <p:nvPr/>
        </p:nvPicPr>
        <p:blipFill>
          <a:blip r:embed="rId1"/>
          <a:stretch/>
        </p:blipFill>
        <p:spPr>
          <a:xfrm>
            <a:off x="399960" y="1594080"/>
            <a:ext cx="1976400" cy="184464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214;p29" descr=""/>
          <p:cNvPicPr/>
          <p:nvPr/>
        </p:nvPicPr>
        <p:blipFill>
          <a:blip r:embed="rId2"/>
          <a:stretch/>
        </p:blipFill>
        <p:spPr>
          <a:xfrm>
            <a:off x="1153800" y="3412800"/>
            <a:ext cx="1429920" cy="14338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215;p29" descr=""/>
          <p:cNvPicPr/>
          <p:nvPr/>
        </p:nvPicPr>
        <p:blipFill>
          <a:blip r:embed="rId3"/>
          <a:stretch/>
        </p:blipFill>
        <p:spPr>
          <a:xfrm>
            <a:off x="2775240" y="1594080"/>
            <a:ext cx="1361160" cy="14180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16;p29" descr=""/>
          <p:cNvPicPr/>
          <p:nvPr/>
        </p:nvPicPr>
        <p:blipFill>
          <a:blip r:embed="rId4"/>
          <a:srcRect l="10572" t="0" r="0" b="0"/>
          <a:stretch/>
        </p:blipFill>
        <p:spPr>
          <a:xfrm>
            <a:off x="2584800" y="3013560"/>
            <a:ext cx="1824120" cy="5716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217;p29" descr=""/>
          <p:cNvPicPr/>
          <p:nvPr/>
        </p:nvPicPr>
        <p:blipFill>
          <a:blip r:embed="rId5"/>
          <a:stretch/>
        </p:blipFill>
        <p:spPr>
          <a:xfrm>
            <a:off x="4224960" y="1681560"/>
            <a:ext cx="3151800" cy="75132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218;p29" descr=""/>
          <p:cNvPicPr/>
          <p:nvPr/>
        </p:nvPicPr>
        <p:blipFill>
          <a:blip r:embed="rId6"/>
          <a:stretch/>
        </p:blipFill>
        <p:spPr>
          <a:xfrm>
            <a:off x="6900840" y="2396160"/>
            <a:ext cx="1721880" cy="219888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19;p29" descr=""/>
          <p:cNvPicPr/>
          <p:nvPr/>
        </p:nvPicPr>
        <p:blipFill>
          <a:blip r:embed="rId7"/>
          <a:stretch/>
        </p:blipFill>
        <p:spPr>
          <a:xfrm>
            <a:off x="4744080" y="2456640"/>
            <a:ext cx="2113560" cy="61812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20;p29" descr=""/>
          <p:cNvPicPr/>
          <p:nvPr/>
        </p:nvPicPr>
        <p:blipFill>
          <a:blip r:embed="rId8"/>
          <a:stretch/>
        </p:blipFill>
        <p:spPr>
          <a:xfrm>
            <a:off x="5674320" y="3440160"/>
            <a:ext cx="1222200" cy="123084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21;p29" descr=""/>
          <p:cNvPicPr/>
          <p:nvPr/>
        </p:nvPicPr>
        <p:blipFill>
          <a:blip r:embed="rId9"/>
          <a:stretch/>
        </p:blipFill>
        <p:spPr>
          <a:xfrm>
            <a:off x="6849720" y="290520"/>
            <a:ext cx="1824120" cy="14529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22;p29" descr=""/>
          <p:cNvPicPr/>
          <p:nvPr/>
        </p:nvPicPr>
        <p:blipFill>
          <a:blip r:embed="rId10"/>
          <a:stretch/>
        </p:blipFill>
        <p:spPr>
          <a:xfrm>
            <a:off x="4024080" y="3713400"/>
            <a:ext cx="1094760" cy="91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Exercise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Write a program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lab02.java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to draw a Turtle.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Separate functions to add Turtle’s head, legs, tail and body.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Starter code/template can be accessed through </a:t>
            </a: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Canvas -&gt; Modules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(Optional) </a:t>
            </a: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Color your turtle if you finished early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Hints: Use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t.fill()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to add color.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Note that this only works when the turtle is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inside the shape to be filled!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Use this </a:t>
            </a:r>
            <a:r>
              <a:rPr b="0" lang="en" sz="1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link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to find any RGB colors 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(e.g., </a:t>
            </a:r>
            <a:r>
              <a:rPr b="0" lang="en" sz="1400" spc="-1" strike="noStrike">
                <a:solidFill>
                  <a:schemeClr val="dk2"/>
                </a:solidFill>
                <a:latin typeface="Courier New"/>
                <a:ea typeface="Courier New"/>
              </a:rPr>
              <a:t>t.color(14, 62, 150)</a:t>
            </a: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D18AA4-793B-4368-AD48-BBD06DAEC23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1" name="Google Shape;230;p30" descr=""/>
          <p:cNvPicPr/>
          <p:nvPr/>
        </p:nvPicPr>
        <p:blipFill>
          <a:blip r:embed="rId2"/>
          <a:stretch/>
        </p:blipFill>
        <p:spPr>
          <a:xfrm>
            <a:off x="4680000" y="2858760"/>
            <a:ext cx="1932480" cy="180324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31;p30" descr=""/>
          <p:cNvPicPr/>
          <p:nvPr/>
        </p:nvPicPr>
        <p:blipFill>
          <a:blip r:embed="rId3"/>
          <a:stretch/>
        </p:blipFill>
        <p:spPr>
          <a:xfrm>
            <a:off x="6613560" y="2858760"/>
            <a:ext cx="2029680" cy="18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Today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Java Methods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AutoNum type="alphaLcPeriod"/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Practice Quiz</a:t>
            </a:r>
            <a:br>
              <a:rPr sz="1400"/>
            </a:b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Practice!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CE807C-8D69-4BBE-A99E-193865CF244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Google Shape;66;p14" descr=""/>
          <p:cNvPicPr/>
          <p:nvPr/>
        </p:nvPicPr>
        <p:blipFill>
          <a:blip r:embed="rId1"/>
          <a:srcRect l="10604" t="21797" r="11445" b="10752"/>
          <a:stretch/>
        </p:blipFill>
        <p:spPr>
          <a:xfrm>
            <a:off x="4572000" y="1756800"/>
            <a:ext cx="3608640" cy="22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Java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Methods in Java is a block of statements that must be in a class and can be executed by calling it from other places.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4976D1-F199-4214-AB6D-73CE6B2DF3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9" name="Google Shape;82;p16" descr=""/>
          <p:cNvPicPr/>
          <p:nvPr/>
        </p:nvPicPr>
        <p:blipFill>
          <a:blip r:embed="rId1"/>
          <a:srcRect l="0" t="0" r="0" b="1633"/>
          <a:stretch/>
        </p:blipFill>
        <p:spPr>
          <a:xfrm>
            <a:off x="388080" y="1866240"/>
            <a:ext cx="5650920" cy="205308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83;p16"/>
          <p:cNvSpPr/>
          <p:nvPr/>
        </p:nvSpPr>
        <p:spPr>
          <a:xfrm>
            <a:off x="2738160" y="2939040"/>
            <a:ext cx="897840" cy="2764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cxnSp>
        <p:nvCxnSpPr>
          <p:cNvPr id="51" name="Google Shape;84;p16"/>
          <p:cNvCxnSpPr>
            <a:stCxn id="50" idx="6"/>
            <a:endCxn id="52" idx="1"/>
          </p:cNvCxnSpPr>
          <p:nvPr/>
        </p:nvCxnSpPr>
        <p:spPr>
          <a:xfrm flipV="1">
            <a:off x="3636000" y="2836440"/>
            <a:ext cx="2734560" cy="24120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stealth" w="med"/>
          </a:ln>
        </p:spPr>
      </p:cxnSp>
      <p:sp>
        <p:nvSpPr>
          <p:cNvPr id="52" name="Google Shape;85;p16"/>
          <p:cNvSpPr/>
          <p:nvPr/>
        </p:nvSpPr>
        <p:spPr>
          <a:xfrm>
            <a:off x="6370200" y="2471040"/>
            <a:ext cx="2314800" cy="73116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hello()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is a method defined in our MyMethod class and called it from </a:t>
            </a:r>
            <a:r>
              <a:rPr b="0" lang="en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main()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method.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Java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Methods in Java is a block of statements that must be in a class and can be executed by calling it from other places.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1DED03-A812-4323-9A38-EFCE9A9885A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" name="Google Shape;93;p17" descr=""/>
          <p:cNvPicPr/>
          <p:nvPr/>
        </p:nvPicPr>
        <p:blipFill>
          <a:blip r:embed="rId1"/>
          <a:srcRect l="0" t="0" r="0" b="1633"/>
          <a:stretch/>
        </p:blipFill>
        <p:spPr>
          <a:xfrm>
            <a:off x="388080" y="1866240"/>
            <a:ext cx="5650920" cy="2053080"/>
          </a:xfrm>
          <a:prstGeom prst="rect">
            <a:avLst/>
          </a:prstGeom>
          <a:ln w="0">
            <a:noFill/>
          </a:ln>
        </p:spPr>
      </p:pic>
      <p:cxnSp>
        <p:nvCxnSpPr>
          <p:cNvPr id="57" name="Google Shape;94;p17"/>
          <p:cNvCxnSpPr>
            <a:stCxn id="58" idx="6"/>
            <a:endCxn id="59" idx="1"/>
          </p:cNvCxnSpPr>
          <p:nvPr/>
        </p:nvCxnSpPr>
        <p:spPr>
          <a:xfrm>
            <a:off x="2400120" y="3077280"/>
            <a:ext cx="3898440" cy="30168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stealth" w="med"/>
          </a:ln>
        </p:spPr>
      </p:cxnSp>
      <p:sp>
        <p:nvSpPr>
          <p:cNvPr id="59" name="Google Shape;96;p17"/>
          <p:cNvSpPr/>
          <p:nvPr/>
        </p:nvSpPr>
        <p:spPr>
          <a:xfrm>
            <a:off x="6298200" y="2394720"/>
            <a:ext cx="2662560" cy="196776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 u="sng">
                <a:solidFill>
                  <a:srgbClr val="273239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static methods</a:t>
            </a: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are the methods in Java that can be called without creating an object of class.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Remember?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Turtle t = new Turtle()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t.penup()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Math.random()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95;p17"/>
          <p:cNvSpPr/>
          <p:nvPr/>
        </p:nvSpPr>
        <p:spPr>
          <a:xfrm>
            <a:off x="1692720" y="2939040"/>
            <a:ext cx="707400" cy="2764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Java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Methods in Java is a block of statements that must be in a class and can be executed by calling it from other places.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EE4846-FF3A-4CAD-A61B-16F5EB924ED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" name="Google Shape;104;p18" descr=""/>
          <p:cNvPicPr/>
          <p:nvPr/>
        </p:nvPicPr>
        <p:blipFill>
          <a:blip r:embed="rId1"/>
          <a:srcRect l="0" t="0" r="0" b="1633"/>
          <a:stretch/>
        </p:blipFill>
        <p:spPr>
          <a:xfrm>
            <a:off x="388080" y="1866240"/>
            <a:ext cx="5650920" cy="2053080"/>
          </a:xfrm>
          <a:prstGeom prst="rect">
            <a:avLst/>
          </a:prstGeom>
          <a:ln w="0">
            <a:noFill/>
          </a:ln>
        </p:spPr>
      </p:pic>
      <p:cxnSp>
        <p:nvCxnSpPr>
          <p:cNvPr id="64" name="Google Shape;105;p18"/>
          <p:cNvCxnSpPr>
            <a:stCxn id="65" idx="6"/>
            <a:endCxn id="66" idx="1"/>
          </p:cNvCxnSpPr>
          <p:nvPr/>
        </p:nvCxnSpPr>
        <p:spPr>
          <a:xfrm flipV="1">
            <a:off x="2911680" y="2783520"/>
            <a:ext cx="3386880" cy="29916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stealth" w="med"/>
          </a:ln>
        </p:spPr>
      </p:cxnSp>
      <p:sp>
        <p:nvSpPr>
          <p:cNvPr id="66" name="Google Shape;107;p18"/>
          <p:cNvSpPr/>
          <p:nvPr/>
        </p:nvSpPr>
        <p:spPr>
          <a:xfrm>
            <a:off x="6298200" y="2394720"/>
            <a:ext cx="2662560" cy="7776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 means this method doesn't return any value.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06;p18"/>
          <p:cNvSpPr/>
          <p:nvPr/>
        </p:nvSpPr>
        <p:spPr>
          <a:xfrm>
            <a:off x="2204280" y="2944080"/>
            <a:ext cx="707400" cy="2764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Java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Methods in Java is a block of statements that must be in a class and can be executed by calling it from other places.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C56BE1-B453-494B-853F-AF32353A37D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Google Shape;115;p19"/>
          <p:cNvSpPr/>
          <p:nvPr/>
        </p:nvSpPr>
        <p:spPr>
          <a:xfrm>
            <a:off x="5622480" y="2414160"/>
            <a:ext cx="2662560" cy="115884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This method return the sum of the methods two parameters.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</a:rPr>
              <a:t>Note that the </a:t>
            </a:r>
            <a:r>
              <a:rPr b="0" lang="en" sz="1200" spc="-1" strike="noStrike" u="sng">
                <a:solidFill>
                  <a:schemeClr val="dk1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return type</a:t>
            </a:r>
            <a:r>
              <a:rPr b="0" lang="en" sz="12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 of the method is </a:t>
            </a:r>
            <a:r>
              <a:rPr b="0" lang="en" sz="1200" spc="-1" strike="noStrike" u="sng">
                <a:solidFill>
                  <a:schemeClr val="dk1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int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116;p19" descr=""/>
          <p:cNvPicPr/>
          <p:nvPr/>
        </p:nvPicPr>
        <p:blipFill>
          <a:blip r:embed="rId1"/>
          <a:stretch/>
        </p:blipFill>
        <p:spPr>
          <a:xfrm>
            <a:off x="403560" y="1800000"/>
            <a:ext cx="4755240" cy="235440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117;p19"/>
          <p:cNvSpPr/>
          <p:nvPr/>
        </p:nvSpPr>
        <p:spPr>
          <a:xfrm>
            <a:off x="3057120" y="3206520"/>
            <a:ext cx="1862280" cy="2764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cxnSp>
        <p:nvCxnSpPr>
          <p:cNvPr id="73" name="Google Shape;118;p19"/>
          <p:cNvCxnSpPr>
            <a:stCxn id="72" idx="6"/>
            <a:endCxn id="70" idx="1"/>
          </p:cNvCxnSpPr>
          <p:nvPr/>
        </p:nvCxnSpPr>
        <p:spPr>
          <a:xfrm flipV="1">
            <a:off x="4919400" y="2993400"/>
            <a:ext cx="703440" cy="351720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len="med" type="stealth" w="med"/>
          </a:ln>
        </p:spPr>
      </p:cxnSp>
      <p:sp>
        <p:nvSpPr>
          <p:cNvPr id="74" name="Google Shape;119;p19"/>
          <p:cNvSpPr/>
          <p:nvPr/>
        </p:nvSpPr>
        <p:spPr>
          <a:xfrm>
            <a:off x="2361960" y="3206520"/>
            <a:ext cx="358920" cy="27648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 Java class can have multiple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19400" cy="403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public class MyClass{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public static void main(String[] args){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76476B-EE68-4545-AD8A-3C12CC78A6E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" name="Google Shape;127;p20" descr=""/>
          <p:cNvPicPr/>
          <p:nvPr/>
        </p:nvPicPr>
        <p:blipFill>
          <a:blip r:embed="rId1"/>
          <a:stretch/>
        </p:blipFill>
        <p:spPr>
          <a:xfrm>
            <a:off x="2476800" y="1378080"/>
            <a:ext cx="4188960" cy="57168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28;p20" descr=""/>
          <p:cNvPicPr/>
          <p:nvPr/>
        </p:nvPicPr>
        <p:blipFill>
          <a:blip r:embed="rId2"/>
          <a:stretch/>
        </p:blipFill>
        <p:spPr>
          <a:xfrm>
            <a:off x="2476800" y="2311200"/>
            <a:ext cx="4188960" cy="32688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29;p20" descr=""/>
          <p:cNvPicPr/>
          <p:nvPr/>
        </p:nvPicPr>
        <p:blipFill>
          <a:blip r:embed="rId3"/>
          <a:stretch/>
        </p:blipFill>
        <p:spPr>
          <a:xfrm>
            <a:off x="2476800" y="1983600"/>
            <a:ext cx="4188960" cy="3178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30;p20" descr=""/>
          <p:cNvPicPr/>
          <p:nvPr/>
        </p:nvPicPr>
        <p:blipFill>
          <a:blip r:embed="rId4"/>
          <a:stretch/>
        </p:blipFill>
        <p:spPr>
          <a:xfrm>
            <a:off x="2476800" y="295632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131;p20" descr=""/>
          <p:cNvPicPr/>
          <p:nvPr/>
        </p:nvPicPr>
        <p:blipFill>
          <a:blip r:embed="rId5"/>
          <a:stretch/>
        </p:blipFill>
        <p:spPr>
          <a:xfrm>
            <a:off x="2476800" y="322632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32;p20" descr=""/>
          <p:cNvPicPr/>
          <p:nvPr/>
        </p:nvPicPr>
        <p:blipFill>
          <a:blip r:embed="rId6"/>
          <a:stretch/>
        </p:blipFill>
        <p:spPr>
          <a:xfrm>
            <a:off x="2476800" y="349596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133;p20" descr=""/>
          <p:cNvPicPr/>
          <p:nvPr/>
        </p:nvPicPr>
        <p:blipFill>
          <a:blip r:embed="rId7"/>
          <a:stretch/>
        </p:blipFill>
        <p:spPr>
          <a:xfrm>
            <a:off x="2507400" y="3765960"/>
            <a:ext cx="1071000" cy="2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Method definition location </a:t>
            </a:r>
            <a:r>
              <a:rPr b="0" lang="en" sz="2800" spc="-1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inside</a:t>
            </a: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 the class doesn’t matter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19400" cy="403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public class MyClass{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public static void main(String[] args){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113330-BE83-4DB5-B139-DB70C70E272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8" name="Google Shape;141;p21" descr=""/>
          <p:cNvPicPr/>
          <p:nvPr/>
        </p:nvPicPr>
        <p:blipFill>
          <a:blip r:embed="rId1"/>
          <a:stretch/>
        </p:blipFill>
        <p:spPr>
          <a:xfrm>
            <a:off x="2621160" y="179532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42;p21" descr=""/>
          <p:cNvPicPr/>
          <p:nvPr/>
        </p:nvPicPr>
        <p:blipFill>
          <a:blip r:embed="rId2"/>
          <a:stretch/>
        </p:blipFill>
        <p:spPr>
          <a:xfrm>
            <a:off x="2621160" y="206496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143;p21" descr=""/>
          <p:cNvPicPr/>
          <p:nvPr/>
        </p:nvPicPr>
        <p:blipFill>
          <a:blip r:embed="rId3"/>
          <a:stretch/>
        </p:blipFill>
        <p:spPr>
          <a:xfrm>
            <a:off x="2621160" y="2334960"/>
            <a:ext cx="1132200" cy="26892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144;p21" descr=""/>
          <p:cNvPicPr/>
          <p:nvPr/>
        </p:nvPicPr>
        <p:blipFill>
          <a:blip r:embed="rId4"/>
          <a:stretch/>
        </p:blipFill>
        <p:spPr>
          <a:xfrm>
            <a:off x="2651760" y="2604600"/>
            <a:ext cx="1071000" cy="26892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145;p21" descr=""/>
          <p:cNvPicPr/>
          <p:nvPr/>
        </p:nvPicPr>
        <p:blipFill>
          <a:blip r:embed="rId5"/>
          <a:stretch/>
        </p:blipFill>
        <p:spPr>
          <a:xfrm>
            <a:off x="2048040" y="3326760"/>
            <a:ext cx="504720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Practice Quiz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3B61C6-9264-4BB6-971C-5CA4A677E39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" name="Google Shape;153;p22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7481520" cy="336960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154;p22" descr=""/>
          <p:cNvPicPr/>
          <p:nvPr/>
        </p:nvPicPr>
        <p:blipFill>
          <a:blip r:embed="rId2"/>
          <a:stretch/>
        </p:blipFill>
        <p:spPr>
          <a:xfrm>
            <a:off x="7641720" y="2374560"/>
            <a:ext cx="1378440" cy="21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Application>LibreOffice/7.6.6.3$Linux_X86_64 LibreOffice_project/60$Build-3</Application>
  <AppVersion>15.0000</AppVersion>
  <Words>407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2024-05-23T09:22:59Z</dcterms:modified>
  <cp:revision>5</cp:revision>
  <dc:subject/>
  <dc:title>CS 170 Lab 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(16:9)</vt:lpwstr>
  </property>
  <property fmtid="{D5CDD505-2E9C-101B-9397-08002B2CF9AE}" pid="4" name="Slides">
    <vt:i4>17</vt:i4>
  </property>
</Properties>
</file>