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tif" ContentType="image/tiff"/>
  <Override PartName="/ppt/media/image12.tif" ContentType="image/tiff"/>
  <Override PartName="/ppt/media/image15.tif" ContentType="image/tiff"/>
  <Override PartName="/ppt/media/image14.tif" ContentType="image/tif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.png" ContentType="image/png"/>
  <Override PartName="/ppt/media/image10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9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C16125A-9FD5-4296-83E5-46960EA2A51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 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AF1F37-FA75-4ED2-8CB5-FCC8C253A8C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Hello5 (String)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D1BEBC-A892-4828-B711-3ACF7ECC102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 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80545D-6D5E-45FB-BC4B-817F1711F57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58 (String)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3564BD-6AA7-432F-BAD5-1EC5C62E91E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17.5Goodbye (String)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0C5F92-8657-452D-9636-B0299B89262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Feel free to add your own advice and experience!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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CFE2BB-4A27-47F5-80B3-74781275394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what they should have seen in class so just a quick refresher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09139F-0435-423D-8449-F561CEEA7A3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 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AB515-630E-442F-96CB-84E7FB2B6C9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13.0 (double)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81BB6B-56A9-4132-A79D-0D4DF8804DA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7.5 (double)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FB6191-B00C-475C-BB77-5F42FD3E5FA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65F27E-E110-40ED-B3BD-5B2F166438E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 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768F50-9B33-402C-9341-0F502FC11DF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FE4A9-72BA-4FA9-B72F-B4408267160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E1FA68C-B20B-4578-971B-92B77AE2178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19817EE-F8A0-4F98-B4BF-68CF76BE17E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561DC6A-0ACF-4A81-8823-B79CF754834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5F6287-0637-4241-A783-2EAF1EF5967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A7652A-B4FE-444B-8249-F76042A815F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0E32C27-7990-41CA-9146-829DBC2849B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0E59EF-7192-447C-8352-084DC1DD78C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A2079E-B772-457B-B6A3-28142E2ECA4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8697AE2-0FE0-4669-8DE3-9582304C77F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5CE38AB-C019-493D-8F42-2442F4B4559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1E03C2-3391-4EF2-9318-FFF8338D0D0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5427D7-3627-4C10-8462-30B726EF7B3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DD6B0D-89FF-48AA-9917-397062CB9BA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EB9E1E-7434-4EB4-8E78-4383C6F932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E6CA20-0091-46E8-8EA5-BDC3F9A09C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AA1129-5350-4AFC-90C9-6B00F6A326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ftr" idx="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9E72C8-AD4D-4581-ADBA-F1BEAA72D1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94BF3D-D9A5-420B-B28A-4E56DE32ABE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C699AC-AA64-4F4A-A7ED-EDAB51C893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EFAADB-B691-43BE-ACDE-09E2F1831BF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3E2A05-D496-4773-A99E-96D1B7DE0E7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image" Target="../media/image15.tif"/><Relationship Id="rId3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462240"/>
            <a:ext cx="9143280" cy="100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CS 170 Lab 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A03EBF-4FCC-445C-94E9-5F63DC75F9A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3" descr=""/>
          <p:cNvPicPr/>
          <p:nvPr/>
        </p:nvPicPr>
        <p:blipFill>
          <a:blip r:embed="rId2"/>
          <a:stretch/>
        </p:blipFill>
        <p:spPr>
          <a:xfrm>
            <a:off x="5370480" y="3269160"/>
            <a:ext cx="6479280" cy="1066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53F214-18B6-4EA7-AB62-1D242EB9452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3" descr=""/>
          <p:cNvPicPr/>
          <p:nvPr/>
        </p:nvPicPr>
        <p:blipFill>
          <a:blip r:embed="rId2"/>
          <a:stretch/>
        </p:blipFill>
        <p:spPr>
          <a:xfrm>
            <a:off x="5947560" y="3216240"/>
            <a:ext cx="5325480" cy="1171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82A5E4-38CE-49C0-9E54-E6BD339EF0C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5110200" y="3202920"/>
            <a:ext cx="7052760" cy="1199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6B2427-D13F-4AA8-A738-E86F47B32E8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3" descr=""/>
          <p:cNvPicPr/>
          <p:nvPr/>
        </p:nvPicPr>
        <p:blipFill>
          <a:blip r:embed="rId2"/>
          <a:stretch/>
        </p:blipFill>
        <p:spPr>
          <a:xfrm>
            <a:off x="5943960" y="3216960"/>
            <a:ext cx="5332680" cy="1171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8163AD-1A62-4F85-906F-F7A2BFCD869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2"/>
          <a:stretch/>
        </p:blipFill>
        <p:spPr>
          <a:xfrm>
            <a:off x="5372640" y="3139920"/>
            <a:ext cx="6474960" cy="1324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1F314A-3BD5-4543-B7B4-323B81E24F6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FEE502A-3B61-4049-925D-DEBF78DC64F9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A Note About ASCII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ASCII = American Standard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Code for Information Interchange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Provides an integer value for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any character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char type is a single letter/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number/punctuation/etc.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char letter = 'a'; 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int asciiVal = (int)letter; // 97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int asciiVal = 77;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char letter = (char)asciiVal; // 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8" descr=""/>
          <p:cNvPicPr/>
          <p:nvPr/>
        </p:nvPicPr>
        <p:blipFill>
          <a:blip r:embed="rId1"/>
          <a:stretch/>
        </p:blipFill>
        <p:spPr>
          <a:xfrm>
            <a:off x="6525720" y="454680"/>
            <a:ext cx="5477400" cy="5811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63E5AA-24D7-4C72-A99C-D413550CE9E2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Cryptography 101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Plaintext = readable, English-language 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Ciphertext = unreadable (hidden) 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Cipher = method of encryption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Encrypt = process of going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from plaintext to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ciphertext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Decrypt = process of going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from ciphertext to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plaintext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Picture 6" descr=""/>
          <p:cNvPicPr/>
          <p:nvPr/>
        </p:nvPicPr>
        <p:blipFill>
          <a:blip r:embed="rId1"/>
          <a:stretch/>
        </p:blipFill>
        <p:spPr>
          <a:xfrm>
            <a:off x="5783400" y="3252600"/>
            <a:ext cx="6407640" cy="3203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903991-29AF-4406-BD2D-564FEF1E096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Caesar Ciphers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Ancient form of substitution cipher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The plaintext alphabet is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Georgia"/>
              </a:rPr>
              <a:t>shifted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by some amount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With a shift of 3, ‘a’ is encrypted as ‘d’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With a shift of 2, ‘m’ is encrypted as ‘o’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6" descr=""/>
          <p:cNvPicPr/>
          <p:nvPr/>
        </p:nvPicPr>
        <p:blipFill>
          <a:blip r:embed="rId1"/>
          <a:stretch/>
        </p:blipFill>
        <p:spPr>
          <a:xfrm>
            <a:off x="6796800" y="3638880"/>
            <a:ext cx="5216040" cy="262692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7" descr=""/>
          <p:cNvPicPr/>
          <p:nvPr/>
        </p:nvPicPr>
        <p:blipFill>
          <a:blip r:embed="rId2"/>
          <a:stretch/>
        </p:blipFill>
        <p:spPr>
          <a:xfrm>
            <a:off x="9644400" y="294480"/>
            <a:ext cx="1979640" cy="1113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093449-BB95-462D-A97F-2B98C43C503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Put it all together…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Given plaintext and desired shift, treat each letter of the plaintext as a an int, add the shift, and get the ASCII value for the encrypted letter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Given ciphertext and shift, treat each letter of the plaintext as an int, subtract the shift, and get the ASCII value for the decrypted letter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We can write a program to implement a Caesar Cipher!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14E7D7-5DB5-44C5-A279-225713F8D1ED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Types of Errors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Georgia"/>
              </a:rPr>
              <a:t>Syntax Error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: program fails compilation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Forgotten semicolon, misspelling of variable or method name, missing method parameters or return value, misplaced {},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Georgia"/>
              </a:rPr>
              <a:t>Logical Error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: program runs, but doesn’t do what is expected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Turtle draws wrong shape or pattern, printed value not correct, method doesn’t generalize to any input value,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Georgia"/>
              </a:rPr>
              <a:t>Runtime Error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: program runs, but fails during execution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Division by zero, index out of bounds, out of memory,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EE89FB-B08D-4D7A-A830-3E95792F456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333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TODO: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implement method encrypt_letter(char letter, int shift)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implement method decrypt_letter(char letter, int shift)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implement method guess_shift(String text)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determine shift to properly decrypt message #3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Submission Output: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Encrypted message #1 using shift = 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Decrypted message #2 using shift = 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Results of calling guess_shift for message #3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Decrypted message #3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263252-2F67-436A-B41C-F4E3D3C826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7995960" y="3314520"/>
            <a:ext cx="3971520" cy="3381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Hints: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Methods encrypt_word and decrypt_word are implemented for you; note they call the letter versions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char + String = String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If you treat a char as an int, you can add, subtract, etc…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guess_shift should be generic to any input but somehow show the user the correct shift for a given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Debugging Tips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Start with the simplest sub-case (single for-loop iteration, smallest input parameter, etc.)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Compile and execute often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Fix one problem at a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Syntax/Runtime Errors: note line number and name of error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Print statements: print variables to check their values, see how many times that for loop is really executing, etc.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16C32B-632C-4D08-9037-8744C738AF4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Values, Types, &amp; Operators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2777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Types: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double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String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Operators: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+ - * / %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String concatenation (+)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String length [method]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Operator Precedence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PEDMAS applies (% is DM)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Parentheses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Exponents (i.e., powers and square roots,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Multiplication and Division (from left to right)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Addition and Subtraction (from left to right)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Generally left to right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Conversions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int -&gt; double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Cast with 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Add 0.0 or multiply by 1.0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double -&gt; int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Cast with (double)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int/double -&gt; String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Concatenation with empty String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String -&gt; 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Integer.parseInt(int)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String -&gt; double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Double.parseDouble(double)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2C7E56-9251-48D8-A9DF-0B5FAFAA719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9" descr=""/>
          <p:cNvPicPr/>
          <p:nvPr/>
        </p:nvPicPr>
        <p:blipFill>
          <a:blip r:embed="rId2"/>
          <a:stretch/>
        </p:blipFill>
        <p:spPr>
          <a:xfrm>
            <a:off x="6467760" y="3232080"/>
            <a:ext cx="4885200" cy="1140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E1613E-514C-48DB-BB9B-780674ECFD1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3" descr=""/>
          <p:cNvPicPr/>
          <p:nvPr/>
        </p:nvPicPr>
        <p:blipFill>
          <a:blip r:embed="rId2"/>
          <a:stretch/>
        </p:blipFill>
        <p:spPr>
          <a:xfrm>
            <a:off x="5652720" y="3212640"/>
            <a:ext cx="5914800" cy="1179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2BA3FE-6DE2-44ED-893F-0D53E7DE425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3" descr=""/>
          <p:cNvPicPr/>
          <p:nvPr/>
        </p:nvPicPr>
        <p:blipFill>
          <a:blip r:embed="rId2"/>
          <a:stretch/>
        </p:blipFill>
        <p:spPr>
          <a:xfrm>
            <a:off x="5420160" y="3139920"/>
            <a:ext cx="5932800" cy="1324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8EFB6F-128F-46A4-B147-72BF3BAD8E5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3" descr=""/>
          <p:cNvPicPr/>
          <p:nvPr/>
        </p:nvPicPr>
        <p:blipFill>
          <a:blip r:embed="rId2"/>
          <a:stretch/>
        </p:blipFill>
        <p:spPr>
          <a:xfrm>
            <a:off x="5949720" y="3139920"/>
            <a:ext cx="5321160" cy="1324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050BD6-61B4-444B-94B5-140575D88DE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the result?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Content Placeholder 2" descr=""/>
          <p:cNvPicPr/>
          <p:nvPr/>
        </p:nvPicPr>
        <p:blipFill>
          <a:blip r:embed="rId1"/>
          <a:stretch/>
        </p:blipFill>
        <p:spPr>
          <a:xfrm>
            <a:off x="838080" y="2584800"/>
            <a:ext cx="4025880" cy="243504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3" descr=""/>
          <p:cNvPicPr/>
          <p:nvPr/>
        </p:nvPicPr>
        <p:blipFill>
          <a:blip r:embed="rId2"/>
          <a:stretch/>
        </p:blipFill>
        <p:spPr>
          <a:xfrm>
            <a:off x="5602680" y="3026520"/>
            <a:ext cx="5750640" cy="1324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8824F9-95B8-4D2F-ACA1-338D39D466B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Application>LibreOffice/7.6.6.3$Linux_X86_64 LibreOffice_project/60$Build-3</Application>
  <AppVersion>15.0000</AppVersion>
  <Words>789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2021-08-27T15:34:18Z</dcterms:created>
  <dc:creator>Julian, Abbey</dc:creator>
  <dc:description/>
  <dc:language>en-US</dc:language>
  <cp:lastModifiedBy/>
  <dcterms:modified xsi:type="dcterms:W3CDTF">2024-05-14T14:11:25Z</dcterms:modified>
  <cp:revision>52</cp:revision>
  <dc:subject/>
  <dc:title>CS 170 Lab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21</vt:i4>
  </property>
</Properties>
</file>