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1.xml.rels" ContentType="application/vnd.openxmlformats-package.relationships+xml"/>
  <Override PartName="/ppt/slideMasters/_rels/slideMaster5.xml.rels" ContentType="application/vnd.openxmlformats-package.relationships+xml"/>
  <Override PartName="/ppt/slideMasters/_rels/slideMaster10.xml.rels" ContentType="application/vnd.openxmlformats-package.relationships+xml"/>
  <Override PartName="/ppt/slideMasters/_rels/slideMaster4.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s/slide1.xml" ContentType="application/vnd.openxmlformats-officedocument.presentationml.slide+xml"/>
  <Override PartName="/ppt/slides/_rels/slide9.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13.png" ContentType="image/png"/>
  <Override PartName="/ppt/media/image4.png" ContentType="image/png"/>
  <Override PartName="/ppt/media/image9.png" ContentType="image/png"/>
  <Override PartName="/ppt/media/image18.png" ContentType="image/png"/>
  <Override PartName="/ppt/media/image20.png" ContentType="image/png"/>
  <Override PartName="/ppt/media/image12.png" ContentType="image/png"/>
  <Override PartName="/ppt/media/image3.png" ContentType="image/png"/>
  <Override PartName="/ppt/media/image8.png" ContentType="image/png"/>
  <Override PartName="/ppt/media/image17.png" ContentType="image/png"/>
  <Override PartName="/ppt/media/image11.png" ContentType="image/png"/>
  <Override PartName="/ppt/media/image2.png" ContentType="image/png"/>
  <Override PartName="/ppt/media/image7.png" ContentType="image/png"/>
  <Override PartName="/ppt/media/image16.png" ContentType="image/png"/>
  <Override PartName="/ppt/media/image10.png" ContentType="image/png"/>
  <Override PartName="/ppt/media/image1.png" ContentType="image/png"/>
  <Override PartName="/ppt/media/image28.png" ContentType="image/png"/>
  <Override PartName="/ppt/media/image27.png" ContentType="image/png"/>
  <Override PartName="/ppt/media/image26.png" ContentType="image/png"/>
  <Override PartName="/ppt/media/image25.png" ContentType="image/png"/>
  <Override PartName="/ppt/media/image24.png" ContentType="image/png"/>
  <Override PartName="/ppt/media/image23.png" ContentType="image/png"/>
  <Override PartName="/ppt/media/image22.png" ContentType="image/png"/>
  <Override PartName="/ppt/media/image15.png" ContentType="image/png"/>
  <Override PartName="/ppt/media/image6.png" ContentType="image/png"/>
  <Override PartName="/ppt/media/image14.png" ContentType="image/png"/>
  <Override PartName="/ppt/media/image5.png" ContentType="image/png"/>
  <Override PartName="/ppt/media/image21.png" ContentType="image/png"/>
  <Override PartName="/ppt/media/image19.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Lst>
  <p:sldIdLst>
    <p:sldId id="256" r:id="rId13"/>
    <p:sldId id="257" r:id="rId14"/>
    <p:sldId id="258" r:id="rId15"/>
    <p:sldId id="259" r:id="rId16"/>
    <p:sldId id="260" r:id="rId17"/>
    <p:sldId id="261" r:id="rId18"/>
    <p:sldId id="262" r:id="rId19"/>
    <p:sldId id="263" r:id="rId20"/>
    <p:sldId id="264" r:id="rId21"/>
    <p:sldId id="265" r:id="rId22"/>
    <p:sldId id="266" r:id="rId23"/>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4" name="PlaceHolder 2"/>
          <p:cNvSpPr>
            <a:spLocks noGrp="1"/>
          </p:cNvSpPr>
          <p:nvPr>
            <p:ph type="subTitle"/>
          </p:nvPr>
        </p:nvSpPr>
        <p:spPr>
          <a:xfrm>
            <a:off x="311760" y="1152360"/>
            <a:ext cx="8520120" cy="341604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sldNum" idx="1"/>
          </p:nvPr>
        </p:nvSpPr>
        <p:spPr/>
        <p:txBody>
          <a:bodyPr/>
          <a:p>
            <a:fld id="{B90F4F39-9A99-4A38-BAC8-A1DF81F3535A}"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TITLE_AND_DESCRIPTION">
    <p:spTree>
      <p:nvGrpSpPr>
        <p:cNvPr id="1" name=""/>
        <p:cNvGrpSpPr/>
        <p:nvPr/>
      </p:nvGrpSpPr>
      <p:grpSpPr>
        <a:xfrm>
          <a:off x="0" y="0"/>
          <a:ext cx="0" cy="0"/>
          <a:chOff x="0" y="0"/>
          <a:chExt cx="0" cy="0"/>
        </a:xfrm>
      </p:grpSpPr>
      <p:sp>
        <p:nvSpPr>
          <p:cNvPr id="2" name="PlaceHolder 1"/>
          <p:cNvSpPr>
            <a:spLocks noGrp="1"/>
          </p:cNvSpPr>
          <p:nvPr>
            <p:ph type="sldNum" idx="10"/>
          </p:nvPr>
        </p:nvSpPr>
        <p:spPr/>
        <p:txBody>
          <a:bodyPr/>
          <a:p>
            <a:fld id="{DFF5FEBF-5C0D-4E0A-A89F-2EB8FF6A8C3C}"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APTION_ONLY">
    <p:spTree>
      <p:nvGrpSpPr>
        <p:cNvPr id="1" name=""/>
        <p:cNvGrpSpPr/>
        <p:nvPr/>
      </p:nvGrpSpPr>
      <p:grpSpPr>
        <a:xfrm>
          <a:off x="0" y="0"/>
          <a:ext cx="0" cy="0"/>
          <a:chOff x="0" y="0"/>
          <a:chExt cx="0" cy="0"/>
        </a:xfrm>
      </p:grpSpPr>
      <p:sp>
        <p:nvSpPr>
          <p:cNvPr id="2" name="PlaceHolder 1"/>
          <p:cNvSpPr>
            <a:spLocks noGrp="1"/>
          </p:cNvSpPr>
          <p:nvPr>
            <p:ph type="sldNum" idx="11"/>
          </p:nvPr>
        </p:nvSpPr>
        <p:spPr/>
        <p:txBody>
          <a:bodyPr/>
          <a:p>
            <a:fld id="{9BA6B0BB-EE17-4847-8453-0C0AB32559A9}"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IG_NUMBER">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35069D65-E60E-498F-BA08-D711836249ED}"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sldNum" idx="3"/>
          </p:nvPr>
        </p:nvSpPr>
        <p:spPr/>
        <p:txBody>
          <a:bodyPr/>
          <a:p>
            <a:fld id="{B9CE4CAC-EA2C-449A-A24B-F2739ACA90FB}"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HEADER">
    <p:spTree>
      <p:nvGrpSpPr>
        <p:cNvPr id="1" name=""/>
        <p:cNvGrpSpPr/>
        <p:nvPr/>
      </p:nvGrpSpPr>
      <p:grpSpPr>
        <a:xfrm>
          <a:off x="0" y="0"/>
          <a:ext cx="0" cy="0"/>
          <a:chOff x="0" y="0"/>
          <a:chExt cx="0" cy="0"/>
        </a:xfrm>
      </p:grpSpPr>
      <p:sp>
        <p:nvSpPr>
          <p:cNvPr id="2" name="PlaceHolder 1"/>
          <p:cNvSpPr>
            <a:spLocks noGrp="1"/>
          </p:cNvSpPr>
          <p:nvPr>
            <p:ph type="sldNum" idx="4"/>
          </p:nvPr>
        </p:nvSpPr>
        <p:spPr/>
        <p:txBody>
          <a:bodyPr/>
          <a:p>
            <a:fld id="{B7E283D7-BB7E-4B58-A5BD-9ADB2B90DE6A}"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_AND_BODY">
    <p:spTree>
      <p:nvGrpSpPr>
        <p:cNvPr id="1" name=""/>
        <p:cNvGrpSpPr/>
        <p:nvPr/>
      </p:nvGrpSpPr>
      <p:grpSpPr>
        <a:xfrm>
          <a:off x="0" y="0"/>
          <a:ext cx="0" cy="0"/>
          <a:chOff x="0" y="0"/>
          <a:chExt cx="0" cy="0"/>
        </a:xfrm>
      </p:grpSpPr>
      <p:sp>
        <p:nvSpPr>
          <p:cNvPr id="14"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5" name="PlaceHolder 2"/>
          <p:cNvSpPr>
            <a:spLocks noGrp="1"/>
          </p:cNvSpPr>
          <p:nvPr>
            <p:ph/>
          </p:nvPr>
        </p:nvSpPr>
        <p:spPr>
          <a:xfrm>
            <a:off x="311760" y="1152360"/>
            <a:ext cx="8520120" cy="3416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4" name="PlaceHolder 3"/>
          <p:cNvSpPr>
            <a:spLocks noGrp="1"/>
          </p:cNvSpPr>
          <p:nvPr>
            <p:ph type="sldNum" idx="5"/>
          </p:nvPr>
        </p:nvSpPr>
        <p:spPr/>
        <p:txBody>
          <a:bodyPr/>
          <a:p>
            <a:fld id="{3158A6C9-9BCC-419A-925E-0BE46C5AC87C}"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_AND_TWO_COLUMNS">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1" name="PlaceHolder 2"/>
          <p:cNvSpPr>
            <a:spLocks noGrp="1"/>
          </p:cNvSpPr>
          <p:nvPr>
            <p:ph/>
          </p:nvPr>
        </p:nvSpPr>
        <p:spPr>
          <a:xfrm>
            <a:off x="311760" y="1152360"/>
            <a:ext cx="4157640" cy="3416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2" name="PlaceHolder 3"/>
          <p:cNvSpPr>
            <a:spLocks noGrp="1"/>
          </p:cNvSpPr>
          <p:nvPr>
            <p:ph/>
          </p:nvPr>
        </p:nvSpPr>
        <p:spPr>
          <a:xfrm>
            <a:off x="4677840" y="1152360"/>
            <a:ext cx="4157640" cy="3416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 name="PlaceHolder 4"/>
          <p:cNvSpPr>
            <a:spLocks noGrp="1"/>
          </p:cNvSpPr>
          <p:nvPr>
            <p:ph type="sldNum" idx="6"/>
          </p:nvPr>
        </p:nvSpPr>
        <p:spPr/>
        <p:txBody>
          <a:bodyPr/>
          <a:p>
            <a:fld id="{41B72213-20F7-4C64-A3A2-D288C0FAA4B2}"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_ONLY">
    <p:spTree>
      <p:nvGrpSpPr>
        <p:cNvPr id="1" name=""/>
        <p:cNvGrpSpPr/>
        <p:nvPr/>
      </p:nvGrpSpPr>
      <p:grpSpPr>
        <a:xfrm>
          <a:off x="0" y="0"/>
          <a:ext cx="0" cy="0"/>
          <a:chOff x="0" y="0"/>
          <a:chExt cx="0" cy="0"/>
        </a:xfrm>
      </p:grpSpPr>
      <p:sp>
        <p:nvSpPr>
          <p:cNvPr id="25"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 name="PlaceHolder 2"/>
          <p:cNvSpPr>
            <a:spLocks noGrp="1"/>
          </p:cNvSpPr>
          <p:nvPr>
            <p:ph type="sldNum" idx="7"/>
          </p:nvPr>
        </p:nvSpPr>
        <p:spPr/>
        <p:txBody>
          <a:bodyPr/>
          <a:p>
            <a:fld id="{9D9B55D5-BA60-46E3-B327-524E532CD464}"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_COLUMN_TEXT">
    <p:spTree>
      <p:nvGrpSpPr>
        <p:cNvPr id="1" name=""/>
        <p:cNvGrpSpPr/>
        <p:nvPr/>
      </p:nvGrpSpPr>
      <p:grpSpPr>
        <a:xfrm>
          <a:off x="0" y="0"/>
          <a:ext cx="0" cy="0"/>
          <a:chOff x="0" y="0"/>
          <a:chExt cx="0" cy="0"/>
        </a:xfrm>
      </p:grpSpPr>
      <p:sp>
        <p:nvSpPr>
          <p:cNvPr id="2" name="PlaceHolder 1"/>
          <p:cNvSpPr>
            <a:spLocks noGrp="1"/>
          </p:cNvSpPr>
          <p:nvPr>
            <p:ph type="sldNum" idx="8"/>
          </p:nvPr>
        </p:nvSpPr>
        <p:spPr/>
        <p:txBody>
          <a:bodyPr/>
          <a:p>
            <a:fld id="{0DF1C1A6-390C-40DE-8126-6CDCEB22853D}"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IN_POINT">
    <p:spTree>
      <p:nvGrpSpPr>
        <p:cNvPr id="1" name=""/>
        <p:cNvGrpSpPr/>
        <p:nvPr/>
      </p:nvGrpSpPr>
      <p:grpSpPr>
        <a:xfrm>
          <a:off x="0" y="0"/>
          <a:ext cx="0" cy="0"/>
          <a:chOff x="0" y="0"/>
          <a:chExt cx="0" cy="0"/>
        </a:xfrm>
      </p:grpSpPr>
      <p:sp>
        <p:nvSpPr>
          <p:cNvPr id="2" name="PlaceHolder 1"/>
          <p:cNvSpPr>
            <a:spLocks noGrp="1"/>
          </p:cNvSpPr>
          <p:nvPr>
            <p:ph type="sldNum" idx="9"/>
          </p:nvPr>
        </p:nvSpPr>
        <p:spPr/>
        <p:txBody>
          <a:bodyPr/>
          <a:p>
            <a:fld id="{4A5F7FC0-0963-4458-A15F-1035D35E53C4}"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744480"/>
            <a:ext cx="8520120" cy="2052360"/>
          </a:xfrm>
          <a:prstGeom prst="rect">
            <a:avLst/>
          </a:prstGeom>
          <a:noFill/>
          <a:ln w="0">
            <a:noFill/>
          </a:ln>
        </p:spPr>
        <p:txBody>
          <a:bodyPr lIns="91440" rIns="91440" tIns="91440" bIns="91440" anchor="b">
            <a:normAutofit/>
          </a:bodyPr>
          <a:p>
            <a:pPr indent="0">
              <a:buNone/>
            </a:pPr>
            <a:r>
              <a:rPr b="0" lang="en-US" sz="5200" spc="-1" strike="noStrike">
                <a:solidFill>
                  <a:srgbClr val="000000"/>
                </a:solidFill>
                <a:latin typeface="Arial"/>
              </a:rPr>
              <a:t>Click to edit the title text format</a:t>
            </a:r>
            <a:endParaRPr b="0" lang="en-US" sz="5200" spc="-1" strike="noStrike">
              <a:solidFill>
                <a:srgbClr val="000000"/>
              </a:solidFill>
              <a:latin typeface="Arial"/>
            </a:endParaRPr>
          </a:p>
        </p:txBody>
      </p:sp>
      <p:sp>
        <p:nvSpPr>
          <p:cNvPr id="1" name="PlaceHolder 2"/>
          <p:cNvSpPr>
            <a:spLocks noGrp="1"/>
          </p:cNvSpPr>
          <p:nvPr>
            <p:ph type="sldNum" idx="1"/>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1C287830-E922-44A9-91E5-D532894B58B3}" type="slidenum">
              <a:rPr b="0" lang="en"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
        <p:nvSpPr>
          <p:cNvPr id="2"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1" name="Google Shape;37;p9"/>
          <p:cNvSpPr/>
          <p:nvPr/>
        </p:nvSpPr>
        <p:spPr>
          <a:xfrm>
            <a:off x="4572000" y="0"/>
            <a:ext cx="4571640" cy="5143320"/>
          </a:xfrm>
          <a:prstGeom prst="rect">
            <a:avLst/>
          </a:prstGeom>
          <a:solidFill>
            <a:schemeClr val="lt2"/>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32" name="PlaceHolder 1"/>
          <p:cNvSpPr>
            <a:spLocks noGrp="1"/>
          </p:cNvSpPr>
          <p:nvPr>
            <p:ph type="title"/>
          </p:nvPr>
        </p:nvSpPr>
        <p:spPr>
          <a:xfrm>
            <a:off x="265680" y="1233000"/>
            <a:ext cx="4044960" cy="1482120"/>
          </a:xfrm>
          <a:prstGeom prst="rect">
            <a:avLst/>
          </a:prstGeom>
          <a:noFill/>
          <a:ln w="0">
            <a:noFill/>
          </a:ln>
        </p:spPr>
        <p:txBody>
          <a:bodyPr lIns="91440" rIns="91440" tIns="91440" bIns="91440" anchor="b">
            <a:normAutofit/>
          </a:bodyPr>
          <a:p>
            <a:pPr indent="0">
              <a:buNone/>
            </a:pPr>
            <a:r>
              <a:rPr b="0" lang="en-US" sz="4200" spc="-1" strike="noStrike">
                <a:solidFill>
                  <a:srgbClr val="000000"/>
                </a:solidFill>
                <a:latin typeface="Arial"/>
              </a:rPr>
              <a:t>Click to edit the title text format</a:t>
            </a:r>
            <a:endParaRPr b="0" lang="en-US" sz="4200" spc="-1" strike="noStrike">
              <a:solidFill>
                <a:srgbClr val="000000"/>
              </a:solidFill>
              <a:latin typeface="Arial"/>
            </a:endParaRPr>
          </a:p>
        </p:txBody>
      </p:sp>
      <p:sp>
        <p:nvSpPr>
          <p:cNvPr id="33" name="PlaceHolder 2"/>
          <p:cNvSpPr>
            <a:spLocks noGrp="1"/>
          </p:cNvSpPr>
          <p:nvPr>
            <p:ph type="body"/>
          </p:nvPr>
        </p:nvSpPr>
        <p:spPr>
          <a:xfrm>
            <a:off x="4939560" y="723960"/>
            <a:ext cx="3836520" cy="3694680"/>
          </a:xfrm>
          <a:prstGeom prst="rect">
            <a:avLst/>
          </a:prstGeom>
          <a:noFill/>
          <a:ln w="0">
            <a:noFill/>
          </a:ln>
        </p:spPr>
        <p:txBody>
          <a:bodyPr lIns="91440" rIns="91440" tIns="91440" bIns="91440" anchor="ctr">
            <a:normAutofit fontScale="87222" lnSpcReduction="1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34" name="PlaceHolder 3"/>
          <p:cNvSpPr>
            <a:spLocks noGrp="1"/>
          </p:cNvSpPr>
          <p:nvPr>
            <p:ph type="sldNum" idx="10"/>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A039FC5D-0049-4EEC-99B6-89C4D889D637}" type="slidenum">
              <a:rPr b="0" lang="en"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5" name="PlaceHolder 1"/>
          <p:cNvSpPr>
            <a:spLocks noGrp="1"/>
          </p:cNvSpPr>
          <p:nvPr>
            <p:ph type="body"/>
          </p:nvPr>
        </p:nvSpPr>
        <p:spPr>
          <a:xfrm>
            <a:off x="311760" y="4230720"/>
            <a:ext cx="5998320" cy="604800"/>
          </a:xfrm>
          <a:prstGeom prst="rect">
            <a:avLst/>
          </a:prstGeom>
          <a:noFill/>
          <a:ln w="0">
            <a:noFill/>
          </a:ln>
        </p:spPr>
        <p:txBody>
          <a:bodyPr lIns="91440" rIns="91440" tIns="91440" bIns="91440" anchor="ctr">
            <a:normAutofit fontScale="1111"/>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36" name="PlaceHolder 2"/>
          <p:cNvSpPr>
            <a:spLocks noGrp="1"/>
          </p:cNvSpPr>
          <p:nvPr>
            <p:ph type="sldNum" idx="11"/>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9530B635-1B16-43D9-BAEE-E5AD7EFA5E45}" type="slidenum">
              <a:rPr b="0" lang="en"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1106280"/>
            <a:ext cx="8520120" cy="1963080"/>
          </a:xfrm>
          <a:prstGeom prst="rect">
            <a:avLst/>
          </a:prstGeom>
          <a:noFill/>
          <a:ln w="0">
            <a:noFill/>
          </a:ln>
        </p:spPr>
        <p:txBody>
          <a:bodyPr lIns="91440" rIns="91440" tIns="91440" bIns="91440" anchor="b">
            <a:normAutofit fontScale="98341"/>
          </a:bodyPr>
          <a:p>
            <a:pPr indent="0" algn="ctr">
              <a:lnSpc>
                <a:spcPct val="100000"/>
              </a:lnSpc>
              <a:buNone/>
            </a:pPr>
            <a:r>
              <a:rPr b="0" lang="en-US" sz="12000" spc="-1" strike="noStrike">
                <a:solidFill>
                  <a:schemeClr val="dk1"/>
                </a:solidFill>
                <a:latin typeface="Arial"/>
                <a:ea typeface="Arial"/>
              </a:rPr>
              <a:t>xx%</a:t>
            </a:r>
            <a:endParaRPr b="0" lang="en-US" sz="12000" spc="-1" strike="noStrike">
              <a:solidFill>
                <a:srgbClr val="000000"/>
              </a:solidFill>
              <a:latin typeface="Arial"/>
            </a:endParaRPr>
          </a:p>
        </p:txBody>
      </p:sp>
      <p:sp>
        <p:nvSpPr>
          <p:cNvPr id="6" name="PlaceHolder 2"/>
          <p:cNvSpPr>
            <a:spLocks noGrp="1"/>
          </p:cNvSpPr>
          <p:nvPr>
            <p:ph type="body"/>
          </p:nvPr>
        </p:nvSpPr>
        <p:spPr>
          <a:xfrm>
            <a:off x="311760" y="3152160"/>
            <a:ext cx="8520120" cy="1300320"/>
          </a:xfrm>
          <a:prstGeom prst="rect">
            <a:avLst/>
          </a:prstGeom>
          <a:noFill/>
          <a:ln w="0">
            <a:noFill/>
          </a:ln>
        </p:spPr>
        <p:txBody>
          <a:bodyPr lIns="91440" rIns="91440" tIns="91440" bIns="91440" anchor="t">
            <a:normAutofit fontScale="50000" lnSpcReduction="2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7" name="PlaceHolder 3"/>
          <p:cNvSpPr>
            <a:spLocks noGrp="1"/>
          </p:cNvSpPr>
          <p:nvPr>
            <p:ph type="sldNum" idx="2"/>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0DA7EC2E-621C-45BD-AC26-BF526E4B5CAD}" type="slidenum">
              <a:rPr b="0" lang="en"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8" name="PlaceHolder 1"/>
          <p:cNvSpPr>
            <a:spLocks noGrp="1"/>
          </p:cNvSpPr>
          <p:nvPr>
            <p:ph type="sldNum" idx="3"/>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501DFA7E-778D-4542-BF00-712DCAE78ADC}" type="slidenum">
              <a:rPr b="0" lang="en"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9" name="PlaceHolder 1"/>
          <p:cNvSpPr>
            <a:spLocks noGrp="1"/>
          </p:cNvSpPr>
          <p:nvPr>
            <p:ph type="title"/>
          </p:nvPr>
        </p:nvSpPr>
        <p:spPr>
          <a:xfrm>
            <a:off x="311760" y="2151000"/>
            <a:ext cx="8520120" cy="841320"/>
          </a:xfrm>
          <a:prstGeom prst="rect">
            <a:avLst/>
          </a:prstGeom>
          <a:noFill/>
          <a:ln w="0">
            <a:noFill/>
          </a:ln>
        </p:spPr>
        <p:txBody>
          <a:bodyPr lIns="91440" rIns="91440" tIns="91440" bIns="91440" anchor="ctr">
            <a:normAutofit/>
          </a:bodyPr>
          <a:p>
            <a:pPr indent="0">
              <a:buNone/>
            </a:pPr>
            <a:r>
              <a:rPr b="0" lang="en-US" sz="3600" spc="-1" strike="noStrike">
                <a:solidFill>
                  <a:srgbClr val="000000"/>
                </a:solidFill>
                <a:latin typeface="Arial"/>
              </a:rPr>
              <a:t>Click to edit the title text format</a:t>
            </a:r>
            <a:endParaRPr b="0" lang="en-US" sz="3600" spc="-1" strike="noStrike">
              <a:solidFill>
                <a:srgbClr val="000000"/>
              </a:solidFill>
              <a:latin typeface="Arial"/>
            </a:endParaRPr>
          </a:p>
        </p:txBody>
      </p:sp>
      <p:sp>
        <p:nvSpPr>
          <p:cNvPr id="10" name="PlaceHolder 2"/>
          <p:cNvSpPr>
            <a:spLocks noGrp="1"/>
          </p:cNvSpPr>
          <p:nvPr>
            <p:ph type="sldNum" idx="4"/>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180CAB85-4F30-406B-B4A6-AA10A43A0414}" type="slidenum">
              <a:rPr b="0" lang="en"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1" name="PlaceHolder 1"/>
          <p:cNvSpPr>
            <a:spLocks noGrp="1"/>
          </p:cNvSpPr>
          <p:nvPr>
            <p:ph type="title"/>
          </p:nvPr>
        </p:nvSpPr>
        <p:spPr>
          <a:xfrm>
            <a:off x="311760" y="444960"/>
            <a:ext cx="8520120" cy="572400"/>
          </a:xfrm>
          <a:prstGeom prst="rect">
            <a:avLst/>
          </a:prstGeom>
          <a:noFill/>
          <a:ln w="0">
            <a:noFill/>
          </a:ln>
        </p:spPr>
        <p:txBody>
          <a:bodyPr lIns="91440" rIns="91440" tIns="91440" bIns="91440" anchor="t">
            <a:normAutofit fontScale="93550"/>
          </a:bodyPr>
          <a:p>
            <a:pPr indent="0">
              <a:buNone/>
            </a:pPr>
            <a:r>
              <a:rPr b="0" lang="en-US" sz="2800" spc="-1" strike="noStrike">
                <a:solidFill>
                  <a:srgbClr val="000000"/>
                </a:solidFill>
                <a:latin typeface="Arial"/>
              </a:rPr>
              <a:t>Click to edit the title text format</a:t>
            </a:r>
            <a:endParaRPr b="0" lang="en-US" sz="2800" spc="-1" strike="noStrike">
              <a:solidFill>
                <a:srgbClr val="000000"/>
              </a:solidFill>
              <a:latin typeface="Arial"/>
            </a:endParaRPr>
          </a:p>
        </p:txBody>
      </p:sp>
      <p:sp>
        <p:nvSpPr>
          <p:cNvPr id="12" name="PlaceHolder 2"/>
          <p:cNvSpPr>
            <a:spLocks noGrp="1"/>
          </p:cNvSpPr>
          <p:nvPr>
            <p:ph type="body"/>
          </p:nvPr>
        </p:nvSpPr>
        <p:spPr>
          <a:xfrm>
            <a:off x="311760" y="1152360"/>
            <a:ext cx="8520120" cy="3416040"/>
          </a:xfrm>
          <a:prstGeom prst="rect">
            <a:avLst/>
          </a:prstGeom>
          <a:noFill/>
          <a:ln w="0">
            <a:noFill/>
          </a:ln>
        </p:spPr>
        <p:txBody>
          <a:bodyPr lIns="91440" rIns="91440" tIns="91440" bIns="9144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3" name="PlaceHolder 3"/>
          <p:cNvSpPr>
            <a:spLocks noGrp="1"/>
          </p:cNvSpPr>
          <p:nvPr>
            <p:ph type="sldNum" idx="5"/>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3822ADF7-70CA-44A3-808B-FCE791A6B188}" type="slidenum">
              <a:rPr b="0" lang="en"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444960"/>
            <a:ext cx="8520120" cy="572400"/>
          </a:xfrm>
          <a:prstGeom prst="rect">
            <a:avLst/>
          </a:prstGeom>
          <a:noFill/>
          <a:ln w="0">
            <a:noFill/>
          </a:ln>
        </p:spPr>
        <p:txBody>
          <a:bodyPr lIns="91440" rIns="91440" tIns="91440" bIns="91440" anchor="t">
            <a:normAutofit fontScale="93550"/>
          </a:bodyPr>
          <a:p>
            <a:pPr indent="0">
              <a:buNone/>
            </a:pPr>
            <a:r>
              <a:rPr b="0" lang="en-US" sz="2800" spc="-1" strike="noStrike">
                <a:solidFill>
                  <a:srgbClr val="000000"/>
                </a:solidFill>
                <a:latin typeface="Arial"/>
              </a:rPr>
              <a:t>Click to edit the title text format</a:t>
            </a:r>
            <a:endParaRPr b="0" lang="en-US" sz="2800" spc="-1" strike="noStrike">
              <a:solidFill>
                <a:srgbClr val="000000"/>
              </a:solidFill>
              <a:latin typeface="Arial"/>
            </a:endParaRPr>
          </a:p>
        </p:txBody>
      </p:sp>
      <p:sp>
        <p:nvSpPr>
          <p:cNvPr id="17" name="PlaceHolder 2"/>
          <p:cNvSpPr>
            <a:spLocks noGrp="1"/>
          </p:cNvSpPr>
          <p:nvPr>
            <p:ph type="body"/>
          </p:nvPr>
        </p:nvSpPr>
        <p:spPr>
          <a:xfrm>
            <a:off x="311760" y="1152360"/>
            <a:ext cx="3999600" cy="3416040"/>
          </a:xfrm>
          <a:prstGeom prst="rect">
            <a:avLst/>
          </a:prstGeom>
          <a:noFill/>
          <a:ln w="0">
            <a:noFill/>
          </a:ln>
        </p:spPr>
        <p:txBody>
          <a:bodyPr lIns="91440" rIns="91440" tIns="91440" bIns="9144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400" spc="-1" strike="noStrike">
                <a:solidFill>
                  <a:srgbClr val="000000"/>
                </a:solidFill>
                <a:latin typeface="Arial"/>
              </a:rPr>
              <a:t>Fifth Outline Level</a:t>
            </a:r>
            <a:endParaRPr b="0" lang="en-US" sz="1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400" spc="-1" strike="noStrike">
                <a:solidFill>
                  <a:srgbClr val="000000"/>
                </a:solidFill>
                <a:latin typeface="Arial"/>
              </a:rPr>
              <a:t>Sixth Outline Level</a:t>
            </a:r>
            <a:endParaRPr b="0" lang="en-US" sz="1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400" spc="-1" strike="noStrike">
                <a:solidFill>
                  <a:srgbClr val="000000"/>
                </a:solidFill>
                <a:latin typeface="Arial"/>
              </a:rPr>
              <a:t>Seventh Outline Level</a:t>
            </a:r>
            <a:endParaRPr b="0" lang="en-US" sz="1400" spc="-1" strike="noStrike">
              <a:solidFill>
                <a:srgbClr val="000000"/>
              </a:solidFill>
              <a:latin typeface="Arial"/>
            </a:endParaRPr>
          </a:p>
        </p:txBody>
      </p:sp>
      <p:sp>
        <p:nvSpPr>
          <p:cNvPr id="18" name="PlaceHolder 3"/>
          <p:cNvSpPr>
            <a:spLocks noGrp="1"/>
          </p:cNvSpPr>
          <p:nvPr>
            <p:ph type="body"/>
          </p:nvPr>
        </p:nvSpPr>
        <p:spPr>
          <a:xfrm>
            <a:off x="4832280" y="1152360"/>
            <a:ext cx="3999600" cy="3416040"/>
          </a:xfrm>
          <a:prstGeom prst="rect">
            <a:avLst/>
          </a:prstGeom>
          <a:noFill/>
          <a:ln w="0">
            <a:noFill/>
          </a:ln>
        </p:spPr>
        <p:txBody>
          <a:bodyPr lIns="91440" rIns="91440" tIns="91440" bIns="9144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400" spc="-1" strike="noStrike">
                <a:solidFill>
                  <a:srgbClr val="000000"/>
                </a:solidFill>
                <a:latin typeface="Arial"/>
              </a:rPr>
              <a:t>Fifth Outline Level</a:t>
            </a:r>
            <a:endParaRPr b="0" lang="en-US" sz="1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400" spc="-1" strike="noStrike">
                <a:solidFill>
                  <a:srgbClr val="000000"/>
                </a:solidFill>
                <a:latin typeface="Arial"/>
              </a:rPr>
              <a:t>Sixth Outline Level</a:t>
            </a:r>
            <a:endParaRPr b="0" lang="en-US" sz="1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400" spc="-1" strike="noStrike">
                <a:solidFill>
                  <a:srgbClr val="000000"/>
                </a:solidFill>
                <a:latin typeface="Arial"/>
              </a:rPr>
              <a:t>Seventh Outline Level</a:t>
            </a:r>
            <a:endParaRPr b="0" lang="en-US" sz="1400" spc="-1" strike="noStrike">
              <a:solidFill>
                <a:srgbClr val="000000"/>
              </a:solidFill>
              <a:latin typeface="Arial"/>
            </a:endParaRPr>
          </a:p>
        </p:txBody>
      </p:sp>
      <p:sp>
        <p:nvSpPr>
          <p:cNvPr id="19" name="PlaceHolder 4"/>
          <p:cNvSpPr>
            <a:spLocks noGrp="1"/>
          </p:cNvSpPr>
          <p:nvPr>
            <p:ph type="sldNum" idx="6"/>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30C23C78-6F48-4DFE-A319-B85C3F085164}" type="slidenum">
              <a:rPr b="0" lang="en"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3" name="PlaceHolder 1"/>
          <p:cNvSpPr>
            <a:spLocks noGrp="1"/>
          </p:cNvSpPr>
          <p:nvPr>
            <p:ph type="title"/>
          </p:nvPr>
        </p:nvSpPr>
        <p:spPr>
          <a:xfrm>
            <a:off x="311760" y="444960"/>
            <a:ext cx="8520120" cy="572400"/>
          </a:xfrm>
          <a:prstGeom prst="rect">
            <a:avLst/>
          </a:prstGeom>
          <a:noFill/>
          <a:ln w="0">
            <a:noFill/>
          </a:ln>
        </p:spPr>
        <p:txBody>
          <a:bodyPr lIns="91440" rIns="91440" tIns="91440" bIns="91440" anchor="t">
            <a:normAutofit fontScale="93550"/>
          </a:bodyPr>
          <a:p>
            <a:pPr indent="0">
              <a:buNone/>
            </a:pPr>
            <a:r>
              <a:rPr b="0" lang="en-US" sz="2800" spc="-1" strike="noStrike">
                <a:solidFill>
                  <a:srgbClr val="000000"/>
                </a:solidFill>
                <a:latin typeface="Arial"/>
              </a:rPr>
              <a:t>Click to edit the title text format</a:t>
            </a:r>
            <a:endParaRPr b="0" lang="en-US" sz="2800" spc="-1" strike="noStrike">
              <a:solidFill>
                <a:srgbClr val="000000"/>
              </a:solidFill>
              <a:latin typeface="Arial"/>
            </a:endParaRPr>
          </a:p>
        </p:txBody>
      </p:sp>
      <p:sp>
        <p:nvSpPr>
          <p:cNvPr id="24" name="PlaceHolder 2"/>
          <p:cNvSpPr>
            <a:spLocks noGrp="1"/>
          </p:cNvSpPr>
          <p:nvPr>
            <p:ph type="sldNum" idx="7"/>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630FF083-CCDC-4CA4-B3F0-030F5AD50CA1}" type="slidenum">
              <a:rPr b="0" lang="en"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6" name="PlaceHolder 1"/>
          <p:cNvSpPr>
            <a:spLocks noGrp="1"/>
          </p:cNvSpPr>
          <p:nvPr>
            <p:ph type="title"/>
          </p:nvPr>
        </p:nvSpPr>
        <p:spPr>
          <a:xfrm>
            <a:off x="311760" y="555480"/>
            <a:ext cx="2807640" cy="755280"/>
          </a:xfrm>
          <a:prstGeom prst="rect">
            <a:avLst/>
          </a:prstGeom>
          <a:noFill/>
          <a:ln w="0">
            <a:noFill/>
          </a:ln>
        </p:spPr>
        <p:txBody>
          <a:bodyPr lIns="91440" rIns="91440" tIns="91440" bIns="91440" anchor="b">
            <a:normAutofit fontScale="81218"/>
          </a:bodyPr>
          <a:p>
            <a:pPr indent="0">
              <a:buNone/>
            </a:pPr>
            <a:r>
              <a:rPr b="0" lang="en-US" sz="2400" spc="-1" strike="noStrike">
                <a:solidFill>
                  <a:srgbClr val="000000"/>
                </a:solidFill>
                <a:latin typeface="Arial"/>
              </a:rPr>
              <a:t>Click to edit the title text format</a:t>
            </a:r>
            <a:endParaRPr b="0" lang="en-US" sz="2400" spc="-1" strike="noStrike">
              <a:solidFill>
                <a:srgbClr val="000000"/>
              </a:solidFill>
              <a:latin typeface="Arial"/>
            </a:endParaRPr>
          </a:p>
        </p:txBody>
      </p:sp>
      <p:sp>
        <p:nvSpPr>
          <p:cNvPr id="27" name="PlaceHolder 2"/>
          <p:cNvSpPr>
            <a:spLocks noGrp="1"/>
          </p:cNvSpPr>
          <p:nvPr>
            <p:ph type="body"/>
          </p:nvPr>
        </p:nvSpPr>
        <p:spPr>
          <a:xfrm>
            <a:off x="311760" y="1389600"/>
            <a:ext cx="2807640" cy="3179160"/>
          </a:xfrm>
          <a:prstGeom prst="rect">
            <a:avLst/>
          </a:prstGeom>
          <a:noFill/>
          <a:ln w="0">
            <a:noFill/>
          </a:ln>
        </p:spPr>
        <p:txBody>
          <a:bodyPr lIns="91440" rIns="91440" tIns="91440" bIns="91440" anchor="t">
            <a:normAutofit fontScale="35861"/>
          </a:bodyPr>
          <a:p>
            <a:pPr marL="432000" indent="-324000">
              <a:spcBef>
                <a:spcPts val="1417"/>
              </a:spcBef>
              <a:buClr>
                <a:srgbClr val="000000"/>
              </a:buClr>
              <a:buSzPct val="45000"/>
              <a:buFont typeface="Wingdings" charset="2"/>
              <a:buChar char=""/>
            </a:pPr>
            <a:r>
              <a:rPr b="0" lang="en-US" sz="1200" spc="-1" strike="noStrike">
                <a:solidFill>
                  <a:srgbClr val="000000"/>
                </a:solidFill>
                <a:latin typeface="Arial"/>
              </a:rPr>
              <a:t>Click to edit the outline text format</a:t>
            </a:r>
            <a:endParaRPr b="0" lang="en-US" sz="1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200" spc="-1" strike="noStrike">
                <a:solidFill>
                  <a:srgbClr val="000000"/>
                </a:solidFill>
                <a:latin typeface="Arial"/>
              </a:rPr>
              <a:t>Second Outline Level</a:t>
            </a:r>
            <a:endParaRPr b="0" lang="en-US" sz="12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200" spc="-1" strike="noStrike">
                <a:solidFill>
                  <a:srgbClr val="000000"/>
                </a:solidFill>
                <a:latin typeface="Arial"/>
              </a:rPr>
              <a:t>Third Outline Level</a:t>
            </a:r>
            <a:endParaRPr b="0" lang="en-US" sz="12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200" spc="-1" strike="noStrike">
                <a:solidFill>
                  <a:srgbClr val="000000"/>
                </a:solidFill>
                <a:latin typeface="Arial"/>
              </a:rPr>
              <a:t>Fourth Outline Level</a:t>
            </a:r>
            <a:endParaRPr b="0" lang="en-US" sz="12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200" spc="-1" strike="noStrike">
                <a:solidFill>
                  <a:srgbClr val="000000"/>
                </a:solidFill>
                <a:latin typeface="Arial"/>
              </a:rPr>
              <a:t>Fifth Outline Level</a:t>
            </a:r>
            <a:endParaRPr b="0" lang="en-US" sz="12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200" spc="-1" strike="noStrike">
                <a:solidFill>
                  <a:srgbClr val="000000"/>
                </a:solidFill>
                <a:latin typeface="Arial"/>
              </a:rPr>
              <a:t>Sixth Outline Level</a:t>
            </a:r>
            <a:endParaRPr b="0" lang="en-US" sz="12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200" spc="-1" strike="noStrike">
                <a:solidFill>
                  <a:srgbClr val="000000"/>
                </a:solidFill>
                <a:latin typeface="Arial"/>
              </a:rPr>
              <a:t>Seventh Outline Level</a:t>
            </a:r>
            <a:endParaRPr b="0" lang="en-US" sz="1200" spc="-1" strike="noStrike">
              <a:solidFill>
                <a:srgbClr val="000000"/>
              </a:solidFill>
              <a:latin typeface="Arial"/>
            </a:endParaRPr>
          </a:p>
        </p:txBody>
      </p:sp>
      <p:sp>
        <p:nvSpPr>
          <p:cNvPr id="28" name="PlaceHolder 3"/>
          <p:cNvSpPr>
            <a:spLocks noGrp="1"/>
          </p:cNvSpPr>
          <p:nvPr>
            <p:ph type="sldNum" idx="8"/>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2C7AAB35-B286-49CF-BEBB-85AA5AA04456}" type="slidenum">
              <a:rPr b="0" lang="en"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9" name="PlaceHolder 1"/>
          <p:cNvSpPr>
            <a:spLocks noGrp="1"/>
          </p:cNvSpPr>
          <p:nvPr>
            <p:ph type="title"/>
          </p:nvPr>
        </p:nvSpPr>
        <p:spPr>
          <a:xfrm>
            <a:off x="490320" y="450000"/>
            <a:ext cx="6367320" cy="4090320"/>
          </a:xfrm>
          <a:prstGeom prst="rect">
            <a:avLst/>
          </a:prstGeom>
          <a:noFill/>
          <a:ln w="0">
            <a:noFill/>
          </a:ln>
        </p:spPr>
        <p:txBody>
          <a:bodyPr lIns="91440" rIns="91440" tIns="91440" bIns="91440" anchor="ctr">
            <a:normAutofit/>
          </a:bodyPr>
          <a:p>
            <a:pPr indent="0">
              <a:buNone/>
            </a:pPr>
            <a:r>
              <a:rPr b="0" lang="en-US" sz="4800" spc="-1" strike="noStrike">
                <a:solidFill>
                  <a:srgbClr val="000000"/>
                </a:solidFill>
                <a:latin typeface="Arial"/>
              </a:rPr>
              <a:t>Click to edit the title text format</a:t>
            </a:r>
            <a:endParaRPr b="0" lang="en-US" sz="4800" spc="-1" strike="noStrike">
              <a:solidFill>
                <a:srgbClr val="000000"/>
              </a:solidFill>
              <a:latin typeface="Arial"/>
            </a:endParaRPr>
          </a:p>
        </p:txBody>
      </p:sp>
      <p:sp>
        <p:nvSpPr>
          <p:cNvPr id="30" name="PlaceHolder 2"/>
          <p:cNvSpPr>
            <a:spLocks noGrp="1"/>
          </p:cNvSpPr>
          <p:nvPr>
            <p:ph type="sldNum" idx="9"/>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8D7FB0B3-29EC-4F60-BD73-17D83C8A2971}" type="slidenum">
              <a:rPr b="0" lang="en"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5.xml"/>
</Relationships>
</file>

<file path=ppt/slides/_rels/slide11.xml.rels><?xml version="1.0" encoding="UTF-8"?>
<Relationships xmlns="http://schemas.openxmlformats.org/package/2006/relationships"><Relationship Id="rId1" Type="http://schemas.openxmlformats.org/officeDocument/2006/relationships/hyperlink" Target="https://www.geeksforgeeks.org/math-pow-method-in-java-with-example/" TargetMode="External"/><Relationship Id="rId2" Type="http://schemas.openxmlformats.org/officeDocument/2006/relationships/image" Target="../media/image23.png"/><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6.png"/><Relationship Id="rId6" Type="http://schemas.openxmlformats.org/officeDocument/2006/relationships/image" Target="../media/image27.png"/><Relationship Id="rId7" Type="http://schemas.openxmlformats.org/officeDocument/2006/relationships/image" Target="../media/image28.png"/><Relationship Id="rId8" Type="http://schemas.openxmlformats.org/officeDocument/2006/relationships/slideLayout" Target="../slideLayouts/slideLayout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slideLayout" Target="../slideLayouts/slideLayout5.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5.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slideLayout" Target="../slideLayouts/slideLayout5.xml"/>
</Relationships>
</file>

<file path=ppt/slides/_rels/slide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5.xml"/>
</Relationships>
</file>

<file path=ppt/slides/_rels/slide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15.png"/><Relationship Id="rId8" Type="http://schemas.openxmlformats.org/officeDocument/2006/relationships/image" Target="../media/image16.png"/><Relationship Id="rId9" Type="http://schemas.openxmlformats.org/officeDocument/2006/relationships/image" Target="../media/image17.png"/><Relationship Id="rId10" Type="http://schemas.openxmlformats.org/officeDocument/2006/relationships/image" Target="../media/image18.png"/><Relationship Id="rId11" Type="http://schemas.openxmlformats.org/officeDocument/2006/relationships/image" Target="../media/image19.png"/><Relationship Id="rId12" Type="http://schemas.openxmlformats.org/officeDocument/2006/relationships/slideLayout" Target="../slideLayouts/slideLayout5.xml"/>
</Relationships>
</file>

<file path=ppt/slides/_rels/slide8.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5.xml"/>
</Relationships>
</file>

<file path=ppt/slides/_rels/slide9.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 name="PlaceHolder 1"/>
          <p:cNvSpPr>
            <a:spLocks noGrp="1"/>
          </p:cNvSpPr>
          <p:nvPr>
            <p:ph type="title"/>
          </p:nvPr>
        </p:nvSpPr>
        <p:spPr>
          <a:xfrm>
            <a:off x="311760" y="623160"/>
            <a:ext cx="8520120" cy="888120"/>
          </a:xfrm>
          <a:prstGeom prst="rect">
            <a:avLst/>
          </a:prstGeom>
          <a:noFill/>
          <a:ln w="0">
            <a:noFill/>
          </a:ln>
        </p:spPr>
        <p:txBody>
          <a:bodyPr lIns="91440" rIns="91440" tIns="91440" bIns="91440" anchor="b">
            <a:normAutofit fontScale="90406"/>
          </a:bodyPr>
          <a:p>
            <a:pPr indent="0" algn="ctr">
              <a:lnSpc>
                <a:spcPct val="100000"/>
              </a:lnSpc>
              <a:buNone/>
              <a:tabLst>
                <a:tab algn="l" pos="0"/>
              </a:tabLst>
            </a:pPr>
            <a:r>
              <a:rPr b="0" lang="en" sz="5200" spc="-1" strike="noStrike">
                <a:solidFill>
                  <a:schemeClr val="dk1"/>
                </a:solidFill>
                <a:latin typeface="Calibri"/>
                <a:ea typeface="Calibri"/>
              </a:rPr>
              <a:t>CS 170 Lab 04</a:t>
            </a:r>
            <a:endParaRPr b="0" lang="en-US" sz="5200" spc="-1" strike="noStrike">
              <a:solidFill>
                <a:srgbClr val="000000"/>
              </a:solidFill>
              <a:latin typeface="Arial"/>
            </a:endParaRPr>
          </a:p>
        </p:txBody>
      </p:sp>
      <p:sp>
        <p:nvSpPr>
          <p:cNvPr id="38" name="PlaceHolder 2"/>
          <p:cNvSpPr>
            <a:spLocks noGrp="1"/>
          </p:cNvSpPr>
          <p:nvPr>
            <p:ph type="subTitle"/>
          </p:nvPr>
        </p:nvSpPr>
        <p:spPr>
          <a:xfrm>
            <a:off x="311760" y="2834280"/>
            <a:ext cx="8520120" cy="792360"/>
          </a:xfrm>
          <a:prstGeom prst="rect">
            <a:avLst/>
          </a:prstGeom>
          <a:noFill/>
          <a:ln w="0">
            <a:noFill/>
          </a:ln>
        </p:spPr>
        <p:txBody>
          <a:bodyPr lIns="91440" rIns="91440" tIns="91440" bIns="91440" anchor="t">
            <a:normAutofit/>
          </a:bodyPr>
          <a:p>
            <a:pPr indent="0" algn="ctr">
              <a:buNone/>
            </a:pPr>
            <a:endParaRPr b="0" lang="en-US" sz="2800" spc="-1" strike="noStrike">
              <a:solidFill>
                <a:schemeClr val="dk2"/>
              </a:solidFill>
              <a:latin typeface="Arial"/>
              <a:ea typeface="Arial"/>
            </a:endParaRPr>
          </a:p>
        </p:txBody>
      </p:sp>
      <p:sp>
        <p:nvSpPr>
          <p:cNvPr id="39" name="PlaceHolder 3"/>
          <p:cNvSpPr>
            <a:spLocks noGrp="1"/>
          </p:cNvSpPr>
          <p:nvPr>
            <p:ph type="sldNum" idx="12"/>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0E0BB111-B186-4CC0-B66E-A37F5179EC34}" type="slidenum">
              <a:rPr b="0" lang="en" sz="1000" spc="-1" strike="noStrike">
                <a:solidFill>
                  <a:schemeClr val="dk2"/>
                </a:solidFill>
                <a:latin typeface="Arial"/>
                <a:ea typeface="Arial"/>
              </a:rPr>
              <a:t>1</a:t>
            </a:fld>
            <a:endParaRPr b="0" lang="en-US" sz="10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311760" y="137520"/>
            <a:ext cx="8520120" cy="572400"/>
          </a:xfrm>
          <a:prstGeom prst="rect">
            <a:avLst/>
          </a:prstGeom>
          <a:noFill/>
          <a:ln w="0">
            <a:noFill/>
          </a:ln>
        </p:spPr>
        <p:txBody>
          <a:bodyPr lIns="91440" rIns="91440" tIns="91440" bIns="91440" anchor="t">
            <a:normAutofit fontScale="93550"/>
          </a:bodyPr>
          <a:p>
            <a:pPr indent="0">
              <a:lnSpc>
                <a:spcPct val="100000"/>
              </a:lnSpc>
              <a:buNone/>
              <a:tabLst>
                <a:tab algn="l" pos="0"/>
              </a:tabLst>
            </a:pPr>
            <a:r>
              <a:rPr b="0" lang="en" sz="2800" spc="-1" strike="noStrike">
                <a:solidFill>
                  <a:schemeClr val="dk1"/>
                </a:solidFill>
                <a:latin typeface="Arial"/>
                <a:ea typeface="Arial"/>
              </a:rPr>
              <a:t>Lab Activity</a:t>
            </a:r>
            <a:endParaRPr b="0" lang="en-US" sz="2800" spc="-1" strike="noStrike">
              <a:solidFill>
                <a:srgbClr val="000000"/>
              </a:solidFill>
              <a:latin typeface="Arial"/>
            </a:endParaRPr>
          </a:p>
        </p:txBody>
      </p:sp>
      <p:sp>
        <p:nvSpPr>
          <p:cNvPr id="94" name="PlaceHolder 2"/>
          <p:cNvSpPr>
            <a:spLocks noGrp="1"/>
          </p:cNvSpPr>
          <p:nvPr>
            <p:ph/>
          </p:nvPr>
        </p:nvSpPr>
        <p:spPr>
          <a:xfrm>
            <a:off x="219960" y="663480"/>
            <a:ext cx="8520120" cy="3416040"/>
          </a:xfrm>
          <a:prstGeom prst="rect">
            <a:avLst/>
          </a:prstGeom>
          <a:noFill/>
          <a:ln w="0">
            <a:noFill/>
          </a:ln>
        </p:spPr>
        <p:txBody>
          <a:bodyPr lIns="91440" rIns="91440" tIns="91440" bIns="91440" anchor="t">
            <a:normAutofit/>
          </a:bodyPr>
          <a:p>
            <a:pPr indent="0">
              <a:lnSpc>
                <a:spcPct val="115000"/>
              </a:lnSpc>
              <a:buNone/>
              <a:tabLst>
                <a:tab algn="l" pos="0"/>
              </a:tabLst>
            </a:pPr>
            <a:r>
              <a:rPr b="0" lang="en" sz="1400" spc="-1" strike="noStrike">
                <a:solidFill>
                  <a:schemeClr val="dk2"/>
                </a:solidFill>
                <a:latin typeface="Arial"/>
                <a:ea typeface="Arial"/>
              </a:rPr>
              <a:t>Write a program to calculate the area of different geometric shapes, and you must use functions to calculate area for each shape. Here are the methods you should implement (write as many additional methods as you want):</a:t>
            </a:r>
            <a:endParaRPr b="0" lang="en-US" sz="1400" spc="-1" strike="noStrike">
              <a:solidFill>
                <a:srgbClr val="000000"/>
              </a:solidFill>
              <a:latin typeface="Arial"/>
            </a:endParaRPr>
          </a:p>
          <a:p>
            <a:pPr indent="0">
              <a:lnSpc>
                <a:spcPct val="115000"/>
              </a:lnSpc>
              <a:spcBef>
                <a:spcPts val="1199"/>
              </a:spcBef>
              <a:buNone/>
              <a:tabLst>
                <a:tab algn="l" pos="0"/>
              </a:tabLst>
            </a:pPr>
            <a:r>
              <a:rPr b="0" lang="en" sz="1000" spc="-1" strike="noStrike">
                <a:solidFill>
                  <a:schemeClr val="dk1"/>
                </a:solidFill>
                <a:highlight>
                  <a:srgbClr val="fafafa"/>
                </a:highlight>
                <a:latin typeface="Courier New"/>
                <a:ea typeface="Courier New"/>
              </a:rPr>
              <a:t>area_circle(</a:t>
            </a:r>
            <a:r>
              <a:rPr b="0" lang="en" sz="1000" spc="-1" strike="noStrike">
                <a:solidFill>
                  <a:srgbClr val="0000ff"/>
                </a:solidFill>
                <a:highlight>
                  <a:srgbClr val="fafafa"/>
                </a:highlight>
                <a:latin typeface="Courier New"/>
                <a:ea typeface="Courier New"/>
              </a:rPr>
              <a:t>int</a:t>
            </a:r>
            <a:r>
              <a:rPr b="0" lang="en" sz="1000" spc="-1" strike="noStrike">
                <a:solidFill>
                  <a:schemeClr val="dk1"/>
                </a:solidFill>
                <a:highlight>
                  <a:srgbClr val="fafafa"/>
                </a:highlight>
                <a:latin typeface="Courier New"/>
                <a:ea typeface="Courier New"/>
              </a:rPr>
              <a:t> radius)                 </a:t>
            </a:r>
            <a:r>
              <a:rPr b="0" i="1" lang="en" sz="1000" spc="-1" strike="noStrike">
                <a:solidFill>
                  <a:schemeClr val="dk1"/>
                </a:solidFill>
                <a:highlight>
                  <a:srgbClr val="fafafa"/>
                </a:highlight>
                <a:latin typeface="Courier New"/>
                <a:ea typeface="Courier New"/>
              </a:rPr>
              <a:t>// returns the area of a circle (consider the data type)</a:t>
            </a:r>
            <a:endParaRPr b="0" lang="en-US" sz="1000" spc="-1" strike="noStrike">
              <a:solidFill>
                <a:srgbClr val="000000"/>
              </a:solidFill>
              <a:latin typeface="Arial"/>
            </a:endParaRPr>
          </a:p>
          <a:p>
            <a:pPr indent="0">
              <a:lnSpc>
                <a:spcPct val="115000"/>
              </a:lnSpc>
              <a:spcBef>
                <a:spcPts val="1199"/>
              </a:spcBef>
              <a:buNone/>
              <a:tabLst>
                <a:tab algn="l" pos="0"/>
              </a:tabLst>
            </a:pPr>
            <a:r>
              <a:rPr b="0" lang="en" sz="1000" spc="-1" strike="noStrike">
                <a:solidFill>
                  <a:schemeClr val="dk1"/>
                </a:solidFill>
                <a:highlight>
                  <a:srgbClr val="fafafa"/>
                </a:highlight>
                <a:latin typeface="Courier New"/>
                <a:ea typeface="Courier New"/>
              </a:rPr>
              <a:t>area_square(</a:t>
            </a:r>
            <a:r>
              <a:rPr b="0" lang="en" sz="1000" spc="-1" strike="noStrike">
                <a:solidFill>
                  <a:srgbClr val="0000ff"/>
                </a:solidFill>
                <a:highlight>
                  <a:srgbClr val="fafafa"/>
                </a:highlight>
                <a:latin typeface="Courier New"/>
                <a:ea typeface="Courier New"/>
              </a:rPr>
              <a:t>int</a:t>
            </a:r>
            <a:r>
              <a:rPr b="0" lang="en" sz="1000" spc="-1" strike="noStrike">
                <a:solidFill>
                  <a:schemeClr val="dk1"/>
                </a:solidFill>
                <a:highlight>
                  <a:srgbClr val="fafafa"/>
                </a:highlight>
                <a:latin typeface="Courier New"/>
                <a:ea typeface="Courier New"/>
              </a:rPr>
              <a:t> side)                   </a:t>
            </a:r>
            <a:r>
              <a:rPr b="0" i="1" lang="en" sz="1000" spc="-1" strike="noStrike">
                <a:solidFill>
                  <a:schemeClr val="dk1"/>
                </a:solidFill>
                <a:highlight>
                  <a:srgbClr val="fafafa"/>
                </a:highlight>
                <a:latin typeface="Courier New"/>
                <a:ea typeface="Courier New"/>
              </a:rPr>
              <a:t>// returns the area of a square</a:t>
            </a:r>
            <a:endParaRPr b="0" lang="en-US" sz="1000" spc="-1" strike="noStrike">
              <a:solidFill>
                <a:srgbClr val="000000"/>
              </a:solidFill>
              <a:latin typeface="Arial"/>
            </a:endParaRPr>
          </a:p>
          <a:p>
            <a:pPr indent="0">
              <a:lnSpc>
                <a:spcPct val="120000"/>
              </a:lnSpc>
              <a:spcBef>
                <a:spcPts val="1199"/>
              </a:spcBef>
              <a:buNone/>
              <a:tabLst>
                <a:tab algn="l" pos="0"/>
              </a:tabLst>
            </a:pPr>
            <a:r>
              <a:rPr b="0" lang="en" sz="1000" spc="-1" strike="noStrike">
                <a:solidFill>
                  <a:schemeClr val="dk1"/>
                </a:solidFill>
                <a:highlight>
                  <a:srgbClr val="fafafa"/>
                </a:highlight>
                <a:latin typeface="Courier New"/>
                <a:ea typeface="Courier New"/>
              </a:rPr>
              <a:t>area_triangle(</a:t>
            </a:r>
            <a:r>
              <a:rPr b="0" lang="en" sz="1000" spc="-1" strike="noStrike">
                <a:solidFill>
                  <a:srgbClr val="0000ff"/>
                </a:solidFill>
                <a:highlight>
                  <a:srgbClr val="fafafa"/>
                </a:highlight>
                <a:latin typeface="Courier New"/>
                <a:ea typeface="Courier New"/>
              </a:rPr>
              <a:t>int</a:t>
            </a:r>
            <a:r>
              <a:rPr b="0" lang="en" sz="1000" spc="-1" strike="noStrike">
                <a:solidFill>
                  <a:schemeClr val="dk1"/>
                </a:solidFill>
                <a:highlight>
                  <a:srgbClr val="fafafa"/>
                </a:highlight>
                <a:latin typeface="Courier New"/>
                <a:ea typeface="Courier New"/>
              </a:rPr>
              <a:t> base, </a:t>
            </a:r>
            <a:r>
              <a:rPr b="0" lang="en" sz="1000" spc="-1" strike="noStrike">
                <a:solidFill>
                  <a:srgbClr val="0000ff"/>
                </a:solidFill>
                <a:highlight>
                  <a:srgbClr val="fafafa"/>
                </a:highlight>
                <a:latin typeface="Courier New"/>
                <a:ea typeface="Courier New"/>
              </a:rPr>
              <a:t>int</a:t>
            </a:r>
            <a:r>
              <a:rPr b="0" lang="en" sz="1000" spc="-1" strike="noStrike">
                <a:solidFill>
                  <a:schemeClr val="dk1"/>
                </a:solidFill>
                <a:highlight>
                  <a:srgbClr val="fafafa"/>
                </a:highlight>
                <a:latin typeface="Courier New"/>
                <a:ea typeface="Courier New"/>
              </a:rPr>
              <a:t> height)     </a:t>
            </a:r>
            <a:r>
              <a:rPr b="0" i="1" lang="en" sz="1000" spc="-1" strike="noStrike">
                <a:solidFill>
                  <a:schemeClr val="dk1"/>
                </a:solidFill>
                <a:highlight>
                  <a:srgbClr val="fafafa"/>
                </a:highlight>
                <a:latin typeface="Courier New"/>
                <a:ea typeface="Courier New"/>
              </a:rPr>
              <a:t>// returns the area of a triangle</a:t>
            </a:r>
            <a:endParaRPr b="0" lang="en-US" sz="1000" spc="-1" strike="noStrike">
              <a:solidFill>
                <a:srgbClr val="000000"/>
              </a:solidFill>
              <a:latin typeface="Arial"/>
            </a:endParaRPr>
          </a:p>
          <a:p>
            <a:pPr indent="0">
              <a:lnSpc>
                <a:spcPct val="120000"/>
              </a:lnSpc>
              <a:buNone/>
              <a:tabLst>
                <a:tab algn="l" pos="0"/>
              </a:tabLst>
            </a:pPr>
            <a:endParaRPr b="0" lang="en-US" sz="1000" spc="-1" strike="noStrike">
              <a:solidFill>
                <a:srgbClr val="000000"/>
              </a:solidFill>
              <a:latin typeface="Arial"/>
            </a:endParaRPr>
          </a:p>
          <a:p>
            <a:pPr indent="0">
              <a:lnSpc>
                <a:spcPct val="120000"/>
              </a:lnSpc>
              <a:buNone/>
              <a:tabLst>
                <a:tab algn="l" pos="0"/>
              </a:tabLst>
            </a:pPr>
            <a:r>
              <a:rPr b="0" lang="en" sz="1000" spc="-1" strike="noStrike">
                <a:solidFill>
                  <a:schemeClr val="dk1"/>
                </a:solidFill>
                <a:highlight>
                  <a:srgbClr val="fafafa"/>
                </a:highlight>
                <a:latin typeface="Courier New"/>
                <a:ea typeface="Courier New"/>
              </a:rPr>
              <a:t>area_rectangle(</a:t>
            </a:r>
            <a:r>
              <a:rPr b="0" lang="en" sz="1000" spc="-1" strike="noStrike">
                <a:solidFill>
                  <a:srgbClr val="0000ff"/>
                </a:solidFill>
                <a:highlight>
                  <a:srgbClr val="fafafa"/>
                </a:highlight>
                <a:latin typeface="Courier New"/>
                <a:ea typeface="Courier New"/>
              </a:rPr>
              <a:t>int</a:t>
            </a:r>
            <a:r>
              <a:rPr b="0" lang="en" sz="1000" spc="-1" strike="noStrike">
                <a:solidFill>
                  <a:schemeClr val="dk1"/>
                </a:solidFill>
                <a:highlight>
                  <a:srgbClr val="fafafa"/>
                </a:highlight>
                <a:latin typeface="Courier New"/>
                <a:ea typeface="Courier New"/>
              </a:rPr>
              <a:t> length, </a:t>
            </a:r>
            <a:r>
              <a:rPr b="0" lang="en" sz="1000" spc="-1" strike="noStrike">
                <a:solidFill>
                  <a:srgbClr val="0000ff"/>
                </a:solidFill>
                <a:highlight>
                  <a:srgbClr val="fafafa"/>
                </a:highlight>
                <a:latin typeface="Courier New"/>
                <a:ea typeface="Courier New"/>
              </a:rPr>
              <a:t>int</a:t>
            </a:r>
            <a:r>
              <a:rPr b="0" lang="en" sz="1000" spc="-1" strike="noStrike">
                <a:solidFill>
                  <a:schemeClr val="dk1"/>
                </a:solidFill>
                <a:highlight>
                  <a:srgbClr val="fafafa"/>
                </a:highlight>
                <a:latin typeface="Courier New"/>
                <a:ea typeface="Courier New"/>
              </a:rPr>
              <a:t> width)     </a:t>
            </a:r>
            <a:r>
              <a:rPr b="0" i="1" lang="en" sz="1000" spc="-1" strike="noStrike">
                <a:solidFill>
                  <a:schemeClr val="dk1"/>
                </a:solidFill>
                <a:highlight>
                  <a:srgbClr val="fafafa"/>
                </a:highlight>
                <a:latin typeface="Courier New"/>
                <a:ea typeface="Courier New"/>
              </a:rPr>
              <a:t>// returns the area of a rectangle</a:t>
            </a:r>
            <a:endParaRPr b="0" lang="en-US" sz="1000" spc="-1" strike="noStrike">
              <a:solidFill>
                <a:srgbClr val="000000"/>
              </a:solidFill>
              <a:latin typeface="Arial"/>
            </a:endParaRPr>
          </a:p>
          <a:p>
            <a:pPr indent="0">
              <a:lnSpc>
                <a:spcPct val="120000"/>
              </a:lnSpc>
              <a:buNone/>
              <a:tabLst>
                <a:tab algn="l" pos="0"/>
              </a:tabLst>
            </a:pPr>
            <a:endParaRPr b="0" lang="en-US" sz="1000" spc="-1" strike="noStrike">
              <a:solidFill>
                <a:srgbClr val="000000"/>
              </a:solidFill>
              <a:latin typeface="Arial"/>
            </a:endParaRPr>
          </a:p>
          <a:p>
            <a:pPr indent="0">
              <a:lnSpc>
                <a:spcPct val="120000"/>
              </a:lnSpc>
              <a:buNone/>
              <a:tabLst>
                <a:tab algn="l" pos="0"/>
              </a:tabLst>
            </a:pPr>
            <a:endParaRPr b="0" lang="en-US" sz="1000" spc="-1" strike="noStrike">
              <a:solidFill>
                <a:srgbClr val="000000"/>
              </a:solidFill>
              <a:latin typeface="Arial"/>
            </a:endParaRPr>
          </a:p>
          <a:p>
            <a:pPr indent="0">
              <a:lnSpc>
                <a:spcPct val="120000"/>
              </a:lnSpc>
              <a:buNone/>
              <a:tabLst>
                <a:tab algn="l" pos="0"/>
              </a:tabLst>
            </a:pPr>
            <a:endParaRPr b="0" lang="en-US" sz="1000" spc="-1" strike="noStrike">
              <a:solidFill>
                <a:srgbClr val="000000"/>
              </a:solidFill>
              <a:latin typeface="Arial"/>
            </a:endParaRPr>
          </a:p>
          <a:p>
            <a:pPr indent="0">
              <a:lnSpc>
                <a:spcPct val="115000"/>
              </a:lnSpc>
              <a:buNone/>
              <a:tabLst>
                <a:tab algn="l" pos="0"/>
              </a:tabLst>
            </a:pPr>
            <a:endParaRPr b="0" lang="en-US" sz="1400" spc="-1" strike="noStrike">
              <a:solidFill>
                <a:srgbClr val="000000"/>
              </a:solidFill>
              <a:latin typeface="Arial"/>
            </a:endParaRPr>
          </a:p>
          <a:p>
            <a:pPr indent="0">
              <a:lnSpc>
                <a:spcPct val="115000"/>
              </a:lnSpc>
              <a:spcBef>
                <a:spcPts val="1199"/>
              </a:spcBef>
              <a:buNone/>
              <a:tabLst>
                <a:tab algn="l" pos="0"/>
              </a:tabLst>
            </a:pPr>
            <a:endParaRPr b="0" lang="en-US" sz="1400" spc="-1" strike="noStrike">
              <a:solidFill>
                <a:srgbClr val="000000"/>
              </a:solidFill>
              <a:latin typeface="Arial"/>
            </a:endParaRPr>
          </a:p>
          <a:p>
            <a:pPr indent="0">
              <a:lnSpc>
                <a:spcPct val="115000"/>
              </a:lnSpc>
              <a:spcBef>
                <a:spcPts val="1199"/>
              </a:spcBef>
              <a:spcAft>
                <a:spcPts val="1199"/>
              </a:spcAft>
              <a:buNone/>
              <a:tabLst>
                <a:tab algn="l" pos="0"/>
              </a:tabLst>
            </a:pPr>
            <a:endParaRPr b="0" lang="en-US" sz="1400" spc="-1" strike="noStrike">
              <a:solidFill>
                <a:srgbClr val="000000"/>
              </a:solidFill>
              <a:latin typeface="Arial"/>
            </a:endParaRPr>
          </a:p>
        </p:txBody>
      </p:sp>
      <p:sp>
        <p:nvSpPr>
          <p:cNvPr id="95" name="PlaceHolder 3"/>
          <p:cNvSpPr>
            <a:spLocks noGrp="1"/>
          </p:cNvSpPr>
          <p:nvPr>
            <p:ph type="sldNum" idx="21"/>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DB9D20D1-1788-4B34-83E4-B8D7ECBE3B02}" type="slidenum">
              <a:rPr b="0" lang="en"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pic>
        <p:nvPicPr>
          <p:cNvPr id="96" name="Google Shape;151;p22" descr=""/>
          <p:cNvPicPr/>
          <p:nvPr/>
        </p:nvPicPr>
        <p:blipFill>
          <a:blip r:embed="rId1"/>
          <a:stretch/>
        </p:blipFill>
        <p:spPr>
          <a:xfrm>
            <a:off x="7745040" y="1488600"/>
            <a:ext cx="1127160" cy="1288080"/>
          </a:xfrm>
          <a:prstGeom prst="rect">
            <a:avLst/>
          </a:prstGeom>
          <a:ln w="0">
            <a:noFill/>
          </a:ln>
        </p:spPr>
      </p:pic>
      <p:sp>
        <p:nvSpPr>
          <p:cNvPr id="97" name="Google Shape;152;p22"/>
          <p:cNvSpPr/>
          <p:nvPr/>
        </p:nvSpPr>
        <p:spPr>
          <a:xfrm>
            <a:off x="1161360" y="3161160"/>
            <a:ext cx="1049400" cy="1010160"/>
          </a:xfrm>
          <a:prstGeom prst="rect">
            <a:avLst/>
          </a:prstGeom>
          <a:solidFill>
            <a:srgbClr val="666666"/>
          </a:solidFill>
          <a:ln w="9525">
            <a:solidFill>
              <a:srgbClr val="595959"/>
            </a:solidFill>
            <a:round/>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98" name="Google Shape;153;p22"/>
          <p:cNvSpPr/>
          <p:nvPr/>
        </p:nvSpPr>
        <p:spPr>
          <a:xfrm>
            <a:off x="2788200" y="3128400"/>
            <a:ext cx="1049400" cy="1023120"/>
          </a:xfrm>
          <a:prstGeom prst="donut">
            <a:avLst>
              <a:gd name="adj" fmla="val 25000"/>
            </a:avLst>
          </a:prstGeom>
          <a:solidFill>
            <a:srgbClr val="666666"/>
          </a:solidFill>
          <a:ln w="9525">
            <a:solidFill>
              <a:srgbClr val="595959"/>
            </a:solidFill>
            <a:round/>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99" name="Google Shape;154;p22"/>
          <p:cNvSpPr/>
          <p:nvPr/>
        </p:nvSpPr>
        <p:spPr>
          <a:xfrm>
            <a:off x="1161360" y="3161160"/>
            <a:ext cx="1049400" cy="1010160"/>
          </a:xfrm>
          <a:prstGeom prst="flowChartExtract">
            <a:avLst/>
          </a:prstGeom>
          <a:solidFill>
            <a:schemeClr val="lt1"/>
          </a:solidFill>
          <a:ln w="9525">
            <a:solidFill>
              <a:srgbClr val="595959"/>
            </a:solidFill>
            <a:round/>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100" name="Google Shape;155;p22"/>
          <p:cNvSpPr/>
          <p:nvPr/>
        </p:nvSpPr>
        <p:spPr>
          <a:xfrm>
            <a:off x="2581560" y="4230720"/>
            <a:ext cx="1462680" cy="457560"/>
          </a:xfrm>
          <a:prstGeom prst="rect">
            <a:avLst/>
          </a:prstGeom>
          <a:noFill/>
          <a:ln w="0">
            <a:noFill/>
          </a:ln>
        </p:spPr>
        <p:style>
          <a:lnRef idx="0"/>
          <a:fillRef idx="0"/>
          <a:effectRef idx="0"/>
          <a:fontRef idx="minor"/>
        </p:style>
        <p:txBody>
          <a:bodyPr tIns="91440" bIns="91440" anchor="t">
            <a:spAutoFit/>
          </a:bodyPr>
          <a:p>
            <a:pPr>
              <a:lnSpc>
                <a:spcPct val="100000"/>
              </a:lnSpc>
              <a:tabLst>
                <a:tab algn="l" pos="0"/>
              </a:tabLst>
            </a:pPr>
            <a:r>
              <a:rPr b="0" lang="en" sz="900" spc="-1" strike="noStrike">
                <a:solidFill>
                  <a:srgbClr val="000000"/>
                </a:solidFill>
                <a:latin typeface="Arial"/>
                <a:ea typeface="Arial"/>
              </a:rPr>
              <a:t>Radius of inner circle: 5</a:t>
            </a:r>
            <a:endParaRPr b="0" lang="en-US" sz="900" spc="-1" strike="noStrike">
              <a:solidFill>
                <a:srgbClr val="000000"/>
              </a:solidFill>
              <a:latin typeface="Arial"/>
            </a:endParaRPr>
          </a:p>
          <a:p>
            <a:pPr>
              <a:lnSpc>
                <a:spcPct val="100000"/>
              </a:lnSpc>
              <a:tabLst>
                <a:tab algn="l" pos="0"/>
              </a:tabLst>
            </a:pPr>
            <a:r>
              <a:rPr b="0" lang="en" sz="900" spc="-1" strike="noStrike">
                <a:solidFill>
                  <a:srgbClr val="000000"/>
                </a:solidFill>
                <a:latin typeface="Arial"/>
                <a:ea typeface="Arial"/>
              </a:rPr>
              <a:t>Radius of outer circle: 8</a:t>
            </a:r>
            <a:endParaRPr b="0" lang="en-US" sz="900" spc="-1" strike="noStrike">
              <a:solidFill>
                <a:srgbClr val="000000"/>
              </a:solidFill>
              <a:latin typeface="Arial"/>
            </a:endParaRPr>
          </a:p>
        </p:txBody>
      </p:sp>
      <p:sp>
        <p:nvSpPr>
          <p:cNvPr id="101" name="Google Shape;156;p22"/>
          <p:cNvSpPr/>
          <p:nvPr/>
        </p:nvSpPr>
        <p:spPr>
          <a:xfrm>
            <a:off x="1013400" y="4264920"/>
            <a:ext cx="1462680" cy="472680"/>
          </a:xfrm>
          <a:prstGeom prst="rect">
            <a:avLst/>
          </a:prstGeom>
          <a:noFill/>
          <a:ln w="0">
            <a:noFill/>
          </a:ln>
        </p:spPr>
        <p:style>
          <a:lnRef idx="0"/>
          <a:fillRef idx="0"/>
          <a:effectRef idx="0"/>
          <a:fontRef idx="minor"/>
        </p:style>
        <p:txBody>
          <a:bodyPr tIns="91440" bIns="91440" anchor="t">
            <a:spAutoFit/>
          </a:bodyPr>
          <a:p>
            <a:pPr>
              <a:lnSpc>
                <a:spcPct val="100000"/>
              </a:lnSpc>
              <a:tabLst>
                <a:tab algn="l" pos="0"/>
              </a:tabLst>
            </a:pPr>
            <a:r>
              <a:rPr b="0" lang="en" sz="1000" spc="-1" strike="noStrike">
                <a:solidFill>
                  <a:srgbClr val="000000"/>
                </a:solidFill>
                <a:latin typeface="Arial"/>
                <a:ea typeface="Arial"/>
              </a:rPr>
              <a:t>Side of the square: </a:t>
            </a:r>
            <a:r>
              <a:rPr b="0" lang="en" sz="1000" spc="-1" strike="noStrike">
                <a:solidFill>
                  <a:schemeClr val="dk1"/>
                </a:solidFill>
                <a:latin typeface="Arial"/>
                <a:ea typeface="Arial"/>
              </a:rPr>
              <a:t>4</a:t>
            </a:r>
            <a:endParaRPr b="0" lang="en-US" sz="1000" spc="-1" strike="noStrike">
              <a:solidFill>
                <a:srgbClr val="000000"/>
              </a:solidFill>
              <a:latin typeface="Arial"/>
            </a:endParaRPr>
          </a:p>
          <a:p>
            <a:pPr>
              <a:lnSpc>
                <a:spcPct val="100000"/>
              </a:lnSpc>
              <a:tabLst>
                <a:tab algn="l" pos="0"/>
              </a:tabLst>
            </a:pPr>
            <a:endParaRPr b="0" lang="en-US" sz="900" spc="-1" strike="noStrike">
              <a:solidFill>
                <a:srgbClr val="000000"/>
              </a:solidFill>
              <a:latin typeface="Arial"/>
            </a:endParaRPr>
          </a:p>
        </p:txBody>
      </p:sp>
      <p:sp>
        <p:nvSpPr>
          <p:cNvPr id="102" name="Google Shape;157;p22"/>
          <p:cNvSpPr/>
          <p:nvPr/>
        </p:nvSpPr>
        <p:spPr>
          <a:xfrm rot="5400000">
            <a:off x="1381320" y="2829960"/>
            <a:ext cx="78120" cy="518040"/>
          </a:xfrm>
          <a:prstGeom prst="leftBrace">
            <a:avLst>
              <a:gd name="adj1" fmla="val 50000"/>
              <a:gd name="adj2" fmla="val 50000"/>
            </a:avLst>
          </a:prstGeom>
          <a:noFill/>
          <a:ln w="9525">
            <a:solidFill>
              <a:srgbClr val="595959"/>
            </a:solidFill>
            <a:round/>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103" name="Google Shape;158;p22"/>
          <p:cNvSpPr/>
          <p:nvPr/>
        </p:nvSpPr>
        <p:spPr>
          <a:xfrm rot="5400000">
            <a:off x="1913040" y="2829960"/>
            <a:ext cx="78120" cy="518040"/>
          </a:xfrm>
          <a:prstGeom prst="leftBrace">
            <a:avLst>
              <a:gd name="adj1" fmla="val 50000"/>
              <a:gd name="adj2" fmla="val 50000"/>
            </a:avLst>
          </a:prstGeom>
          <a:noFill/>
          <a:ln w="9525">
            <a:solidFill>
              <a:srgbClr val="595959"/>
            </a:solidFill>
            <a:round/>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104" name="Google Shape;159;p22"/>
          <p:cNvSpPr/>
          <p:nvPr/>
        </p:nvSpPr>
        <p:spPr>
          <a:xfrm>
            <a:off x="1296360" y="2774520"/>
            <a:ext cx="247320" cy="335880"/>
          </a:xfrm>
          <a:prstGeom prst="rect">
            <a:avLst/>
          </a:prstGeom>
          <a:noFill/>
          <a:ln w="0">
            <a:noFill/>
          </a:ln>
        </p:spPr>
        <p:style>
          <a:lnRef idx="0"/>
          <a:fillRef idx="0"/>
          <a:effectRef idx="0"/>
          <a:fontRef idx="minor"/>
        </p:style>
        <p:txBody>
          <a:bodyPr tIns="84240" bIns="84240" anchor="t">
            <a:spAutoFit/>
          </a:bodyPr>
          <a:p>
            <a:pPr>
              <a:lnSpc>
                <a:spcPct val="100000"/>
              </a:lnSpc>
              <a:tabLst>
                <a:tab algn="l" pos="0"/>
              </a:tabLst>
            </a:pPr>
            <a:r>
              <a:rPr b="0" lang="en" sz="1100" spc="-1" strike="noStrike">
                <a:solidFill>
                  <a:schemeClr val="dk1"/>
                </a:solidFill>
                <a:latin typeface="Arial"/>
                <a:ea typeface="Arial"/>
              </a:rPr>
              <a:t>2</a:t>
            </a:r>
            <a:endParaRPr b="0" lang="en-US" sz="1100" spc="-1" strike="noStrike">
              <a:solidFill>
                <a:srgbClr val="000000"/>
              </a:solidFill>
              <a:latin typeface="Arial"/>
            </a:endParaRPr>
          </a:p>
        </p:txBody>
      </p:sp>
      <p:sp>
        <p:nvSpPr>
          <p:cNvPr id="105" name="Google Shape;160;p22"/>
          <p:cNvSpPr/>
          <p:nvPr/>
        </p:nvSpPr>
        <p:spPr>
          <a:xfrm>
            <a:off x="1827720" y="2777040"/>
            <a:ext cx="247320" cy="335880"/>
          </a:xfrm>
          <a:prstGeom prst="rect">
            <a:avLst/>
          </a:prstGeom>
          <a:noFill/>
          <a:ln w="0">
            <a:noFill/>
          </a:ln>
        </p:spPr>
        <p:style>
          <a:lnRef idx="0"/>
          <a:fillRef idx="0"/>
          <a:effectRef idx="0"/>
          <a:fontRef idx="minor"/>
        </p:style>
        <p:txBody>
          <a:bodyPr tIns="84240" bIns="84240" anchor="t">
            <a:spAutoFit/>
          </a:bodyPr>
          <a:p>
            <a:pPr>
              <a:lnSpc>
                <a:spcPct val="100000"/>
              </a:lnSpc>
              <a:tabLst>
                <a:tab algn="l" pos="0"/>
              </a:tabLst>
            </a:pPr>
            <a:r>
              <a:rPr b="0" lang="en" sz="1100" spc="-1" strike="noStrike">
                <a:solidFill>
                  <a:schemeClr val="dk1"/>
                </a:solidFill>
                <a:latin typeface="Arial"/>
                <a:ea typeface="Arial"/>
              </a:rPr>
              <a:t>2</a:t>
            </a:r>
            <a:endParaRPr b="0" lang="en-US" sz="1100" spc="-1" strike="noStrike">
              <a:solidFill>
                <a:srgbClr val="000000"/>
              </a:solidFill>
              <a:latin typeface="Arial"/>
            </a:endParaRPr>
          </a:p>
        </p:txBody>
      </p:sp>
      <p:sp>
        <p:nvSpPr>
          <p:cNvPr id="106" name="Google Shape;161;p22"/>
          <p:cNvSpPr/>
          <p:nvPr/>
        </p:nvSpPr>
        <p:spPr>
          <a:xfrm rot="16200000">
            <a:off x="1635840" y="3720600"/>
            <a:ext cx="99720" cy="1062720"/>
          </a:xfrm>
          <a:prstGeom prst="leftBrace">
            <a:avLst>
              <a:gd name="adj1" fmla="val 50000"/>
              <a:gd name="adj2" fmla="val 50000"/>
            </a:avLst>
          </a:prstGeom>
          <a:noFill/>
          <a:ln w="9525">
            <a:solidFill>
              <a:srgbClr val="595959"/>
            </a:solidFill>
            <a:round/>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107" name="Google Shape;162;p22"/>
          <p:cNvSpPr/>
          <p:nvPr/>
        </p:nvSpPr>
        <p:spPr>
          <a:xfrm>
            <a:off x="6358680" y="3017880"/>
            <a:ext cx="2473200" cy="1403640"/>
          </a:xfrm>
          <a:prstGeom prst="rect">
            <a:avLst/>
          </a:prstGeom>
          <a:noFill/>
          <a:ln w="0">
            <a:noFill/>
          </a:ln>
        </p:spPr>
        <p:style>
          <a:lnRef idx="0"/>
          <a:fillRef idx="0"/>
          <a:effectRef idx="0"/>
          <a:fontRef idx="minor"/>
        </p:style>
        <p:txBody>
          <a:bodyPr tIns="91440" bIns="91440" anchor="t">
            <a:spAutoFit/>
          </a:bodyPr>
          <a:p>
            <a:pPr>
              <a:lnSpc>
                <a:spcPct val="100000"/>
              </a:lnSpc>
              <a:tabLst>
                <a:tab algn="l" pos="0"/>
              </a:tabLst>
            </a:pPr>
            <a:r>
              <a:rPr b="1" lang="en" sz="1000" spc="-1" strike="noStrike">
                <a:solidFill>
                  <a:srgbClr val="000000"/>
                </a:solidFill>
                <a:latin typeface="Arial"/>
                <a:ea typeface="Arial"/>
              </a:rPr>
              <a:t>Requirement and hint:</a:t>
            </a:r>
            <a:endParaRPr b="0" lang="en-US" sz="1000" spc="-1" strike="noStrike">
              <a:solidFill>
                <a:srgbClr val="000000"/>
              </a:solidFill>
              <a:latin typeface="Arial"/>
            </a:endParaRPr>
          </a:p>
          <a:p>
            <a:pPr marL="457200" indent="-291960">
              <a:lnSpc>
                <a:spcPct val="100000"/>
              </a:lnSpc>
              <a:buClr>
                <a:srgbClr val="000000"/>
              </a:buClr>
              <a:buFont typeface="Arial"/>
              <a:buAutoNum type="arabicPeriod"/>
              <a:tabLst>
                <a:tab algn="l" pos="0"/>
              </a:tabLst>
            </a:pPr>
            <a:r>
              <a:rPr b="0" lang="en" sz="1000" spc="-1" strike="noStrike">
                <a:solidFill>
                  <a:srgbClr val="000000"/>
                </a:solidFill>
                <a:latin typeface="Arial"/>
                <a:ea typeface="Arial"/>
              </a:rPr>
              <a:t>Be careful of the returned data type (e.g., area of the circle).</a:t>
            </a:r>
            <a:endParaRPr b="0" lang="en-US" sz="1000" spc="-1" strike="noStrike">
              <a:solidFill>
                <a:srgbClr val="000000"/>
              </a:solidFill>
              <a:latin typeface="Arial"/>
            </a:endParaRPr>
          </a:p>
          <a:p>
            <a:pPr marL="457200" indent="-291960">
              <a:lnSpc>
                <a:spcPct val="100000"/>
              </a:lnSpc>
              <a:buClr>
                <a:srgbClr val="000000"/>
              </a:buClr>
              <a:buFont typeface="Arial"/>
              <a:buAutoNum type="arabicPeriod"/>
              <a:tabLst>
                <a:tab algn="l" pos="0"/>
              </a:tabLst>
            </a:pPr>
            <a:r>
              <a:rPr b="0" lang="en" sz="1000" spc="-1" strike="noStrike">
                <a:solidFill>
                  <a:srgbClr val="000000"/>
                </a:solidFill>
                <a:latin typeface="Arial"/>
                <a:ea typeface="Arial"/>
              </a:rPr>
              <a:t>No template of methods this time, you need to implement by yourself. </a:t>
            </a:r>
            <a:endParaRPr b="0" lang="en-US" sz="1000" spc="-1" strike="noStrike">
              <a:solidFill>
                <a:srgbClr val="000000"/>
              </a:solidFill>
              <a:latin typeface="Arial"/>
            </a:endParaRPr>
          </a:p>
          <a:p>
            <a:pPr marL="457200" indent="-291960">
              <a:lnSpc>
                <a:spcPct val="100000"/>
              </a:lnSpc>
              <a:buClr>
                <a:srgbClr val="000000"/>
              </a:buClr>
              <a:buFont typeface="Arial"/>
              <a:buAutoNum type="arabicPeriod"/>
              <a:tabLst>
                <a:tab algn="l" pos="0"/>
              </a:tabLst>
            </a:pPr>
            <a:r>
              <a:rPr b="0" lang="en" sz="1000" spc="-1" strike="noStrike">
                <a:solidFill>
                  <a:srgbClr val="000000"/>
                </a:solidFill>
                <a:latin typeface="Arial"/>
                <a:ea typeface="Arial"/>
              </a:rPr>
              <a:t>Test cases have been given, feel free to try other cases. </a:t>
            </a:r>
            <a:endParaRPr b="0" lang="en-US" sz="1000" spc="-1" strike="noStrike">
              <a:solidFill>
                <a:srgbClr val="000000"/>
              </a:solidFill>
              <a:latin typeface="Arial"/>
            </a:endParaRPr>
          </a:p>
        </p:txBody>
      </p:sp>
      <p:sp>
        <p:nvSpPr>
          <p:cNvPr id="108" name="Google Shape;163;p22"/>
          <p:cNvSpPr/>
          <p:nvPr/>
        </p:nvSpPr>
        <p:spPr>
          <a:xfrm>
            <a:off x="4415400" y="3084480"/>
            <a:ext cx="1589040" cy="1111320"/>
          </a:xfrm>
          <a:prstGeom prst="rect">
            <a:avLst/>
          </a:prstGeom>
          <a:solidFill>
            <a:schemeClr val="dk2"/>
          </a:solidFill>
          <a:ln w="9525">
            <a:solidFill>
              <a:srgbClr val="595959"/>
            </a:solidFill>
            <a:round/>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109" name="Google Shape;164;p22"/>
          <p:cNvSpPr/>
          <p:nvPr/>
        </p:nvSpPr>
        <p:spPr>
          <a:xfrm>
            <a:off x="4526640" y="3677400"/>
            <a:ext cx="518040" cy="506880"/>
          </a:xfrm>
          <a:prstGeom prst="ellipse">
            <a:avLst/>
          </a:prstGeom>
          <a:solidFill>
            <a:schemeClr val="lt2"/>
          </a:solidFill>
          <a:ln w="9525">
            <a:solidFill>
              <a:srgbClr val="595959"/>
            </a:solidFill>
            <a:round/>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110" name="Google Shape;165;p22"/>
          <p:cNvSpPr/>
          <p:nvPr/>
        </p:nvSpPr>
        <p:spPr>
          <a:xfrm>
            <a:off x="4526640" y="3118320"/>
            <a:ext cx="518040" cy="506880"/>
          </a:xfrm>
          <a:prstGeom prst="ellipse">
            <a:avLst/>
          </a:prstGeom>
          <a:solidFill>
            <a:schemeClr val="lt2"/>
          </a:solidFill>
          <a:ln w="9525">
            <a:solidFill>
              <a:srgbClr val="595959"/>
            </a:solidFill>
            <a:round/>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111" name="Google Shape;166;p22"/>
          <p:cNvSpPr/>
          <p:nvPr/>
        </p:nvSpPr>
        <p:spPr>
          <a:xfrm>
            <a:off x="5361480" y="3118320"/>
            <a:ext cx="518040" cy="506880"/>
          </a:xfrm>
          <a:prstGeom prst="ellipse">
            <a:avLst/>
          </a:prstGeom>
          <a:solidFill>
            <a:schemeClr val="lt2"/>
          </a:solidFill>
          <a:ln w="9525">
            <a:solidFill>
              <a:srgbClr val="595959"/>
            </a:solidFill>
            <a:round/>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112" name="Google Shape;167;p22"/>
          <p:cNvSpPr/>
          <p:nvPr/>
        </p:nvSpPr>
        <p:spPr>
          <a:xfrm>
            <a:off x="5361480" y="3677400"/>
            <a:ext cx="518040" cy="506880"/>
          </a:xfrm>
          <a:prstGeom prst="ellipse">
            <a:avLst/>
          </a:prstGeom>
          <a:solidFill>
            <a:schemeClr val="lt2"/>
          </a:solidFill>
          <a:ln w="9525">
            <a:solidFill>
              <a:srgbClr val="595959"/>
            </a:solidFill>
            <a:round/>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113" name="Google Shape;168;p22"/>
          <p:cNvSpPr/>
          <p:nvPr/>
        </p:nvSpPr>
        <p:spPr>
          <a:xfrm rot="5400000">
            <a:off x="5166720" y="2220480"/>
            <a:ext cx="85320" cy="1587240"/>
          </a:xfrm>
          <a:prstGeom prst="leftBrace">
            <a:avLst>
              <a:gd name="adj1" fmla="val 50000"/>
              <a:gd name="adj2" fmla="val 50000"/>
            </a:avLst>
          </a:prstGeom>
          <a:noFill/>
          <a:ln w="9525">
            <a:solidFill>
              <a:srgbClr val="595959"/>
            </a:solidFill>
            <a:round/>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114" name="Google Shape;169;p22"/>
          <p:cNvSpPr/>
          <p:nvPr/>
        </p:nvSpPr>
        <p:spPr>
          <a:xfrm>
            <a:off x="5045040" y="2713680"/>
            <a:ext cx="518040" cy="335880"/>
          </a:xfrm>
          <a:prstGeom prst="rect">
            <a:avLst/>
          </a:prstGeom>
          <a:noFill/>
          <a:ln w="0">
            <a:noFill/>
          </a:ln>
        </p:spPr>
        <p:style>
          <a:lnRef idx="0"/>
          <a:fillRef idx="0"/>
          <a:effectRef idx="0"/>
          <a:fontRef idx="minor"/>
        </p:style>
        <p:txBody>
          <a:bodyPr tIns="84240" bIns="84240" anchor="t">
            <a:spAutoFit/>
          </a:bodyPr>
          <a:p>
            <a:pPr>
              <a:lnSpc>
                <a:spcPct val="100000"/>
              </a:lnSpc>
              <a:tabLst>
                <a:tab algn="l" pos="0"/>
              </a:tabLst>
            </a:pPr>
            <a:r>
              <a:rPr b="0" lang="en-US" sz="1100" spc="-1" strike="noStrike">
                <a:solidFill>
                  <a:schemeClr val="dk1"/>
                </a:solidFill>
                <a:latin typeface="Arial"/>
                <a:ea typeface="Arial"/>
              </a:rPr>
              <a:t>12</a:t>
            </a:r>
            <a:endParaRPr b="0" lang="en-US" sz="1100" spc="-1" strike="noStrike">
              <a:solidFill>
                <a:srgbClr val="000000"/>
              </a:solidFill>
              <a:latin typeface="Arial"/>
            </a:endParaRPr>
          </a:p>
        </p:txBody>
      </p:sp>
      <p:sp>
        <p:nvSpPr>
          <p:cNvPr id="115" name="Google Shape;170;p22"/>
          <p:cNvSpPr/>
          <p:nvPr/>
        </p:nvSpPr>
        <p:spPr>
          <a:xfrm>
            <a:off x="4323240" y="3057840"/>
            <a:ext cx="33120" cy="1143720"/>
          </a:xfrm>
          <a:prstGeom prst="leftBrace">
            <a:avLst>
              <a:gd name="adj1" fmla="val 50000"/>
              <a:gd name="adj2" fmla="val 47873"/>
            </a:avLst>
          </a:prstGeom>
          <a:noFill/>
          <a:ln w="9525">
            <a:solidFill>
              <a:srgbClr val="595959"/>
            </a:solidFill>
            <a:round/>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116" name="Google Shape;171;p22"/>
          <p:cNvSpPr/>
          <p:nvPr/>
        </p:nvSpPr>
        <p:spPr>
          <a:xfrm>
            <a:off x="4109400" y="3413160"/>
            <a:ext cx="247320" cy="335880"/>
          </a:xfrm>
          <a:prstGeom prst="rect">
            <a:avLst/>
          </a:prstGeom>
          <a:noFill/>
          <a:ln w="0">
            <a:noFill/>
          </a:ln>
        </p:spPr>
        <p:style>
          <a:lnRef idx="0"/>
          <a:fillRef idx="0"/>
          <a:effectRef idx="0"/>
          <a:fontRef idx="minor"/>
        </p:style>
        <p:txBody>
          <a:bodyPr tIns="84240" bIns="84240" anchor="t">
            <a:spAutoFit/>
          </a:bodyPr>
          <a:p>
            <a:pPr>
              <a:lnSpc>
                <a:spcPct val="100000"/>
              </a:lnSpc>
              <a:tabLst>
                <a:tab algn="l" pos="0"/>
              </a:tabLst>
            </a:pPr>
            <a:r>
              <a:rPr b="0" lang="en-US" sz="1100" spc="-1" strike="noStrike">
                <a:solidFill>
                  <a:schemeClr val="dk1"/>
                </a:solidFill>
                <a:latin typeface="Arial"/>
                <a:ea typeface="Arial"/>
              </a:rPr>
              <a:t>8</a:t>
            </a:r>
            <a:endParaRPr b="0" lang="en-US" sz="1100" spc="-1" strike="noStrike">
              <a:solidFill>
                <a:srgbClr val="000000"/>
              </a:solidFill>
              <a:latin typeface="Arial"/>
            </a:endParaRPr>
          </a:p>
        </p:txBody>
      </p:sp>
      <p:sp>
        <p:nvSpPr>
          <p:cNvPr id="117" name="Google Shape;172;p22"/>
          <p:cNvSpPr/>
          <p:nvPr/>
        </p:nvSpPr>
        <p:spPr>
          <a:xfrm>
            <a:off x="4526640" y="4272480"/>
            <a:ext cx="1462680" cy="275400"/>
          </a:xfrm>
          <a:prstGeom prst="rect">
            <a:avLst/>
          </a:prstGeom>
          <a:noFill/>
          <a:ln w="0">
            <a:noFill/>
          </a:ln>
        </p:spPr>
        <p:style>
          <a:lnRef idx="0"/>
          <a:fillRef idx="0"/>
          <a:effectRef idx="0"/>
          <a:fontRef idx="minor"/>
        </p:style>
        <p:txBody>
          <a:bodyPr tIns="69120" bIns="69120" anchor="t">
            <a:spAutoFit/>
          </a:bodyPr>
          <a:p>
            <a:pPr>
              <a:lnSpc>
                <a:spcPct val="100000"/>
              </a:lnSpc>
              <a:tabLst>
                <a:tab algn="l" pos="0"/>
              </a:tabLst>
            </a:pPr>
            <a:r>
              <a:rPr b="0" lang="en" sz="900" spc="-1" strike="noStrike">
                <a:solidFill>
                  <a:srgbClr val="000000"/>
                </a:solidFill>
                <a:latin typeface="Arial"/>
                <a:ea typeface="Arial"/>
              </a:rPr>
              <a:t>Radius of each circle: </a:t>
            </a:r>
            <a:r>
              <a:rPr b="0" lang="en-US" sz="900" spc="-1" strike="noStrike">
                <a:solidFill>
                  <a:srgbClr val="000000"/>
                </a:solidFill>
                <a:latin typeface="Arial"/>
                <a:ea typeface="Arial"/>
              </a:rPr>
              <a:t>2</a:t>
            </a:r>
            <a:endParaRPr b="0" lang="en-US"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
          <p:cNvSpPr>
            <a:spLocks noGrp="1"/>
          </p:cNvSpPr>
          <p:nvPr>
            <p:ph type="title"/>
          </p:nvPr>
        </p:nvSpPr>
        <p:spPr>
          <a:xfrm>
            <a:off x="311760" y="137520"/>
            <a:ext cx="8520120" cy="572400"/>
          </a:xfrm>
          <a:prstGeom prst="rect">
            <a:avLst/>
          </a:prstGeom>
          <a:noFill/>
          <a:ln w="0">
            <a:noFill/>
          </a:ln>
        </p:spPr>
        <p:txBody>
          <a:bodyPr lIns="91440" rIns="91440" tIns="91440" bIns="91440" anchor="t">
            <a:normAutofit fontScale="93550"/>
          </a:bodyPr>
          <a:p>
            <a:pPr indent="0">
              <a:lnSpc>
                <a:spcPct val="100000"/>
              </a:lnSpc>
              <a:buNone/>
              <a:tabLst>
                <a:tab algn="l" pos="0"/>
              </a:tabLst>
            </a:pPr>
            <a:r>
              <a:rPr b="0" lang="en" sz="2800" spc="-1" strike="noStrike">
                <a:solidFill>
                  <a:schemeClr val="dk1"/>
                </a:solidFill>
                <a:latin typeface="Arial"/>
                <a:ea typeface="Arial"/>
              </a:rPr>
              <a:t>Lab Activity</a:t>
            </a:r>
            <a:endParaRPr b="0" lang="en-US" sz="2800" spc="-1" strike="noStrike">
              <a:solidFill>
                <a:srgbClr val="000000"/>
              </a:solidFill>
              <a:latin typeface="Arial"/>
            </a:endParaRPr>
          </a:p>
        </p:txBody>
      </p:sp>
      <p:sp>
        <p:nvSpPr>
          <p:cNvPr id="119" name="PlaceHolder 2"/>
          <p:cNvSpPr>
            <a:spLocks noGrp="1"/>
          </p:cNvSpPr>
          <p:nvPr>
            <p:ph/>
          </p:nvPr>
        </p:nvSpPr>
        <p:spPr>
          <a:xfrm>
            <a:off x="219960" y="663480"/>
            <a:ext cx="8520120" cy="4092480"/>
          </a:xfrm>
          <a:prstGeom prst="rect">
            <a:avLst/>
          </a:prstGeom>
          <a:noFill/>
          <a:ln w="0">
            <a:noFill/>
          </a:ln>
        </p:spPr>
        <p:txBody>
          <a:bodyPr lIns="91440" rIns="91440" tIns="91440" bIns="91440" anchor="t">
            <a:normAutofit/>
          </a:bodyPr>
          <a:p>
            <a:pPr indent="0">
              <a:lnSpc>
                <a:spcPct val="100000"/>
              </a:lnSpc>
              <a:buNone/>
              <a:tabLst>
                <a:tab algn="l" pos="0"/>
              </a:tabLst>
            </a:pPr>
            <a:r>
              <a:rPr b="0" lang="en" sz="1200" spc="-1" strike="noStrike">
                <a:solidFill>
                  <a:schemeClr val="dk2"/>
                </a:solidFill>
                <a:latin typeface="Arial"/>
                <a:ea typeface="Arial"/>
              </a:rPr>
              <a:t>In the same Java file, write method </a:t>
            </a:r>
            <a:r>
              <a:rPr b="0" lang="en" sz="800" spc="-1" strike="noStrike">
                <a:solidFill>
                  <a:schemeClr val="dk1"/>
                </a:solidFill>
                <a:highlight>
                  <a:srgbClr val="fafafa"/>
                </a:highlight>
                <a:latin typeface="Courier New"/>
                <a:ea typeface="Courier New"/>
              </a:rPr>
              <a:t>get_equation(</a:t>
            </a:r>
            <a:r>
              <a:rPr b="0" lang="en" sz="800" spc="-1" strike="noStrike">
                <a:solidFill>
                  <a:srgbClr val="0000ff"/>
                </a:solidFill>
                <a:highlight>
                  <a:srgbClr val="fafafa"/>
                </a:highlight>
                <a:latin typeface="Courier New"/>
                <a:ea typeface="Courier New"/>
              </a:rPr>
              <a:t>int</a:t>
            </a:r>
            <a:r>
              <a:rPr b="0" lang="en" sz="800" spc="-1" strike="noStrike">
                <a:solidFill>
                  <a:schemeClr val="dk1"/>
                </a:solidFill>
                <a:highlight>
                  <a:srgbClr val="fafafa"/>
                </a:highlight>
                <a:latin typeface="Courier New"/>
                <a:ea typeface="Courier New"/>
              </a:rPr>
              <a:t> n) </a:t>
            </a:r>
            <a:r>
              <a:rPr b="0" lang="en" sz="1200" spc="-1" strike="noStrike">
                <a:solidFill>
                  <a:schemeClr val="dk2"/>
                </a:solidFill>
                <a:latin typeface="Arial"/>
                <a:ea typeface="Arial"/>
              </a:rPr>
              <a:t>that can take a positive integer </a:t>
            </a:r>
            <a:r>
              <a:rPr b="1" i="1" lang="en" sz="1200" spc="-1" strike="noStrike">
                <a:solidFill>
                  <a:schemeClr val="dk2"/>
                </a:solidFill>
                <a:latin typeface="Arial"/>
                <a:ea typeface="Arial"/>
              </a:rPr>
              <a:t>n</a:t>
            </a:r>
            <a:r>
              <a:rPr b="0" lang="en" sz="1200" spc="-1" strike="noStrike">
                <a:solidFill>
                  <a:schemeClr val="dk2"/>
                </a:solidFill>
                <a:latin typeface="Arial"/>
                <a:ea typeface="Arial"/>
              </a:rPr>
              <a:t> and uses a loop to calculate:</a:t>
            </a:r>
            <a:endParaRPr b="0" lang="en-US" sz="1200" spc="-1" strike="noStrike">
              <a:solidFill>
                <a:srgbClr val="000000"/>
              </a:solidFill>
              <a:latin typeface="Arial"/>
            </a:endParaRPr>
          </a:p>
          <a:p>
            <a:pPr indent="0">
              <a:lnSpc>
                <a:spcPct val="100000"/>
              </a:lnSpc>
              <a:spcBef>
                <a:spcPts val="1199"/>
              </a:spcBef>
              <a:buNone/>
              <a:tabLst>
                <a:tab algn="l" pos="0"/>
              </a:tabLst>
            </a:pPr>
            <a:endParaRPr b="0" lang="en-US" sz="1200" spc="-1" strike="noStrike">
              <a:solidFill>
                <a:srgbClr val="000000"/>
              </a:solidFill>
              <a:latin typeface="Arial"/>
            </a:endParaRPr>
          </a:p>
          <a:p>
            <a:pPr indent="0">
              <a:lnSpc>
                <a:spcPct val="100000"/>
              </a:lnSpc>
              <a:spcBef>
                <a:spcPts val="1199"/>
              </a:spcBef>
              <a:buNone/>
              <a:tabLst>
                <a:tab algn="l" pos="0"/>
              </a:tabLst>
            </a:pPr>
            <a:r>
              <a:rPr b="0" lang="en" sz="1200" spc="-1" strike="noStrike">
                <a:solidFill>
                  <a:schemeClr val="dk2"/>
                </a:solidFill>
                <a:latin typeface="Arial"/>
                <a:ea typeface="Arial"/>
              </a:rPr>
              <a:t>Print the final results and return the equation. </a:t>
            </a:r>
            <a:endParaRPr b="0" lang="en-US" sz="1200" spc="-1" strike="noStrike">
              <a:solidFill>
                <a:srgbClr val="000000"/>
              </a:solidFill>
              <a:latin typeface="Arial"/>
            </a:endParaRPr>
          </a:p>
          <a:p>
            <a:pPr indent="0">
              <a:lnSpc>
                <a:spcPct val="100000"/>
              </a:lnSpc>
              <a:spcBef>
                <a:spcPts val="1199"/>
              </a:spcBef>
              <a:buNone/>
              <a:tabLst>
                <a:tab algn="l" pos="0"/>
              </a:tabLst>
            </a:pPr>
            <a:r>
              <a:rPr b="0" lang="en" sz="1200" spc="-1" strike="noStrike">
                <a:solidFill>
                  <a:schemeClr val="dk2"/>
                </a:solidFill>
                <a:latin typeface="Arial"/>
                <a:ea typeface="Arial"/>
              </a:rPr>
              <a:t>Suppose               and               , the desired results are:</a:t>
            </a:r>
            <a:endParaRPr b="0" lang="en-US" sz="1200" spc="-1" strike="noStrike">
              <a:solidFill>
                <a:srgbClr val="000000"/>
              </a:solidFill>
              <a:latin typeface="Arial"/>
            </a:endParaRPr>
          </a:p>
          <a:p>
            <a:pPr indent="0">
              <a:lnSpc>
                <a:spcPct val="100000"/>
              </a:lnSpc>
              <a:spcBef>
                <a:spcPts val="1199"/>
              </a:spcBef>
              <a:buNone/>
              <a:tabLst>
                <a:tab algn="l" pos="0"/>
              </a:tabLst>
            </a:pPr>
            <a:r>
              <a:rPr b="0" lang="en" sz="1200" spc="-1" strike="noStrike">
                <a:solidFill>
                  <a:schemeClr val="dk2"/>
                </a:solidFill>
                <a:latin typeface="Arial"/>
                <a:ea typeface="Arial"/>
              </a:rPr>
              <a:t> </a:t>
            </a:r>
            <a:endParaRPr b="0" lang="en-US" sz="1200" spc="-1" strike="noStrike">
              <a:solidFill>
                <a:srgbClr val="000000"/>
              </a:solidFill>
              <a:latin typeface="Arial"/>
            </a:endParaRPr>
          </a:p>
          <a:p>
            <a:pPr indent="0">
              <a:lnSpc>
                <a:spcPct val="100000"/>
              </a:lnSpc>
              <a:spcBef>
                <a:spcPts val="1199"/>
              </a:spcBef>
              <a:buNone/>
              <a:tabLst>
                <a:tab algn="l" pos="0"/>
              </a:tabLst>
            </a:pPr>
            <a:endParaRPr b="0" lang="en-US" sz="1200" spc="-1" strike="noStrike">
              <a:solidFill>
                <a:srgbClr val="000000"/>
              </a:solidFill>
              <a:latin typeface="Arial"/>
            </a:endParaRPr>
          </a:p>
          <a:p>
            <a:pPr indent="0">
              <a:lnSpc>
                <a:spcPct val="100000"/>
              </a:lnSpc>
              <a:spcBef>
                <a:spcPts val="1199"/>
              </a:spcBef>
              <a:buNone/>
              <a:tabLst>
                <a:tab algn="l" pos="0"/>
              </a:tabLst>
            </a:pPr>
            <a:r>
              <a:rPr b="0" lang="en" sz="1200" spc="-1" strike="noStrike">
                <a:solidFill>
                  <a:schemeClr val="dk2"/>
                </a:solidFill>
                <a:latin typeface="Arial"/>
                <a:ea typeface="Arial"/>
              </a:rPr>
              <a:t>You do not need to print the exactly same equation as we showed here (requires if-else), the following is also acceptable:</a:t>
            </a:r>
            <a:endParaRPr b="0" lang="en-US" sz="1200" spc="-1" strike="noStrike">
              <a:solidFill>
                <a:srgbClr val="000000"/>
              </a:solidFill>
              <a:latin typeface="Arial"/>
            </a:endParaRPr>
          </a:p>
          <a:p>
            <a:pPr indent="0">
              <a:lnSpc>
                <a:spcPct val="100000"/>
              </a:lnSpc>
              <a:spcBef>
                <a:spcPts val="1199"/>
              </a:spcBef>
              <a:buNone/>
              <a:tabLst>
                <a:tab algn="l" pos="0"/>
              </a:tabLst>
            </a:pPr>
            <a:endParaRPr b="0" lang="en-US" sz="1200" spc="-1" strike="noStrike">
              <a:solidFill>
                <a:srgbClr val="000000"/>
              </a:solidFill>
              <a:latin typeface="Arial"/>
            </a:endParaRPr>
          </a:p>
          <a:p>
            <a:pPr indent="0">
              <a:lnSpc>
                <a:spcPct val="100000"/>
              </a:lnSpc>
              <a:spcBef>
                <a:spcPts val="1199"/>
              </a:spcBef>
              <a:buNone/>
              <a:tabLst>
                <a:tab algn="l" pos="0"/>
              </a:tabLst>
            </a:pPr>
            <a:r>
              <a:rPr b="1" lang="en" sz="1200" spc="-1" strike="noStrike">
                <a:solidFill>
                  <a:schemeClr val="dk2"/>
                </a:solidFill>
                <a:latin typeface="Arial"/>
                <a:ea typeface="Arial"/>
              </a:rPr>
              <a:t>Requirements:</a:t>
            </a:r>
            <a:endParaRPr b="0" lang="en-US" sz="1200" spc="-1" strike="noStrike">
              <a:solidFill>
                <a:srgbClr val="000000"/>
              </a:solidFill>
              <a:latin typeface="Arial"/>
            </a:endParaRPr>
          </a:p>
          <a:p>
            <a:pPr marL="457200" indent="-304920">
              <a:lnSpc>
                <a:spcPct val="100000"/>
              </a:lnSpc>
              <a:spcBef>
                <a:spcPts val="1199"/>
              </a:spcBef>
              <a:buClr>
                <a:srgbClr val="595959"/>
              </a:buClr>
              <a:buFont typeface="Arial"/>
              <a:buAutoNum type="arabicPeriod"/>
              <a:tabLst>
                <a:tab algn="l" pos="0"/>
              </a:tabLst>
            </a:pPr>
            <a:r>
              <a:rPr b="0" lang="en" sz="1200" spc="-1" strike="noStrike">
                <a:solidFill>
                  <a:schemeClr val="dk2"/>
                </a:solidFill>
                <a:latin typeface="Arial"/>
                <a:ea typeface="Arial"/>
              </a:rPr>
              <a:t>Use Math.pow(int a, int b) to calculate the power, more details and usage can be found here: </a:t>
            </a:r>
            <a:r>
              <a:rPr b="0" lang="en" sz="1200" spc="-1" strike="noStrike" u="sng">
                <a:solidFill>
                  <a:schemeClr val="hlink"/>
                </a:solidFill>
                <a:uFillTx/>
                <a:latin typeface="Arial"/>
                <a:ea typeface="Arial"/>
                <a:hlinkClick r:id="rId1"/>
              </a:rPr>
              <a:t>https://www.geeksforgeeks.org/math-pow-method-in-java-with-example/</a:t>
            </a:r>
            <a:r>
              <a:rPr b="0" lang="en" sz="1200" spc="-1" strike="noStrike">
                <a:solidFill>
                  <a:schemeClr val="dk2"/>
                </a:solidFill>
                <a:latin typeface="Arial"/>
                <a:ea typeface="Arial"/>
              </a:rPr>
              <a:t> </a:t>
            </a:r>
            <a:endParaRPr b="0" lang="en-US" sz="1200" spc="-1" strike="noStrike">
              <a:solidFill>
                <a:srgbClr val="000000"/>
              </a:solidFill>
              <a:latin typeface="Arial"/>
            </a:endParaRPr>
          </a:p>
          <a:p>
            <a:pPr marL="457200" indent="-304920">
              <a:lnSpc>
                <a:spcPct val="100000"/>
              </a:lnSpc>
              <a:buClr>
                <a:srgbClr val="595959"/>
              </a:buClr>
              <a:buFont typeface="Arial"/>
              <a:buAutoNum type="arabicPeriod"/>
              <a:tabLst>
                <a:tab algn="l" pos="0"/>
              </a:tabLst>
            </a:pPr>
            <a:r>
              <a:rPr b="0" lang="en" sz="1200" spc="-1" strike="noStrike">
                <a:solidFill>
                  <a:schemeClr val="dk2"/>
                </a:solidFill>
                <a:latin typeface="Arial"/>
                <a:ea typeface="Arial"/>
              </a:rPr>
              <a:t>Consider the for loop’s initialization and condition.</a:t>
            </a:r>
            <a:endParaRPr b="0" lang="en-US" sz="1200" spc="-1" strike="noStrike">
              <a:solidFill>
                <a:srgbClr val="000000"/>
              </a:solidFill>
              <a:latin typeface="Arial"/>
            </a:endParaRPr>
          </a:p>
          <a:p>
            <a:pPr marL="457200" indent="-304920">
              <a:lnSpc>
                <a:spcPct val="100000"/>
              </a:lnSpc>
              <a:buClr>
                <a:srgbClr val="595959"/>
              </a:buClr>
              <a:buFont typeface="Arial"/>
              <a:buAutoNum type="arabicPeriod"/>
              <a:tabLst>
                <a:tab algn="l" pos="0"/>
              </a:tabLst>
            </a:pPr>
            <a:r>
              <a:rPr b="0" lang="en" sz="1200" spc="-1" strike="noStrike">
                <a:solidFill>
                  <a:schemeClr val="dk2"/>
                </a:solidFill>
                <a:latin typeface="Arial"/>
                <a:ea typeface="Arial"/>
              </a:rPr>
              <a:t>Hint:</a:t>
            </a:r>
            <a:endParaRPr b="0" lang="en-US" sz="1200" spc="-1" strike="noStrike">
              <a:solidFill>
                <a:srgbClr val="000000"/>
              </a:solidFill>
              <a:latin typeface="Arial"/>
            </a:endParaRPr>
          </a:p>
          <a:p>
            <a:pPr indent="0">
              <a:lnSpc>
                <a:spcPct val="100000"/>
              </a:lnSpc>
              <a:buNone/>
              <a:tabLst>
                <a:tab algn="l" pos="0"/>
              </a:tabLst>
            </a:pPr>
            <a:endParaRPr b="0" lang="en-US" sz="1200" spc="-1" strike="noStrike">
              <a:solidFill>
                <a:srgbClr val="000000"/>
              </a:solidFill>
              <a:latin typeface="Arial"/>
            </a:endParaRPr>
          </a:p>
        </p:txBody>
      </p:sp>
      <p:sp>
        <p:nvSpPr>
          <p:cNvPr id="120" name="PlaceHolder 3"/>
          <p:cNvSpPr>
            <a:spLocks noGrp="1"/>
          </p:cNvSpPr>
          <p:nvPr>
            <p:ph type="sldNum" idx="22"/>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D24C2C2C-8B29-4AB1-B5BA-E0384038CE0F}" type="slidenum">
              <a:rPr b="0" lang="en"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
        <p:nvSpPr>
          <p:cNvPr id="121" name="Google Shape;180;p23"/>
          <p:cNvSpPr/>
          <p:nvPr/>
        </p:nvSpPr>
        <p:spPr>
          <a:xfrm>
            <a:off x="4109400" y="3413160"/>
            <a:ext cx="247320" cy="430920"/>
          </a:xfrm>
          <a:prstGeom prst="rect">
            <a:avLst/>
          </a:prstGeom>
          <a:noFill/>
          <a:ln w="0">
            <a:noFill/>
          </a:ln>
        </p:spPr>
        <p:style>
          <a:lnRef idx="0"/>
          <a:fillRef idx="0"/>
          <a:effectRef idx="0"/>
          <a:fontRef idx="minor"/>
        </p:style>
        <p:txBody>
          <a:bodyPr tIns="91440" bIns="91440" anchor="t">
            <a:spAutoFit/>
          </a:bodyPr>
          <a:p>
            <a:pPr>
              <a:lnSpc>
                <a:spcPct val="100000"/>
              </a:lnSpc>
              <a:tabLst>
                <a:tab algn="l" pos="0"/>
              </a:tabLst>
            </a:pPr>
            <a:endParaRPr b="0" lang="en-US" sz="1600" spc="-1" strike="noStrike">
              <a:solidFill>
                <a:srgbClr val="000000"/>
              </a:solidFill>
              <a:latin typeface="Arial"/>
              <a:ea typeface="Arial"/>
            </a:endParaRPr>
          </a:p>
        </p:txBody>
      </p:sp>
      <p:pic>
        <p:nvPicPr>
          <p:cNvPr id="122" name="Google Shape;181;p23" descr="\frac{1}{2^1}+\frac{1}{2^2}+\frac{1}{2^3}+\cdots + \frac{1}{2^n}"/>
          <p:cNvPicPr/>
          <p:nvPr/>
        </p:nvPicPr>
        <p:blipFill>
          <a:blip r:embed="rId2"/>
          <a:stretch/>
        </p:blipFill>
        <p:spPr>
          <a:xfrm>
            <a:off x="3341880" y="1041840"/>
            <a:ext cx="2459520" cy="393120"/>
          </a:xfrm>
          <a:prstGeom prst="rect">
            <a:avLst/>
          </a:prstGeom>
          <a:ln w="0">
            <a:noFill/>
          </a:ln>
        </p:spPr>
      </p:pic>
      <p:pic>
        <p:nvPicPr>
          <p:cNvPr id="123" name="Google Shape;182;p23" descr="n_1 = 6"/>
          <p:cNvPicPr/>
          <p:nvPr/>
        </p:nvPicPr>
        <p:blipFill>
          <a:blip r:embed="rId3"/>
          <a:stretch/>
        </p:blipFill>
        <p:spPr>
          <a:xfrm>
            <a:off x="977040" y="1793160"/>
            <a:ext cx="454320" cy="156960"/>
          </a:xfrm>
          <a:prstGeom prst="rect">
            <a:avLst/>
          </a:prstGeom>
          <a:ln w="0">
            <a:noFill/>
          </a:ln>
        </p:spPr>
      </p:pic>
      <p:pic>
        <p:nvPicPr>
          <p:cNvPr id="124" name="Google Shape;183;p23" descr="n_2 = 10"/>
          <p:cNvPicPr/>
          <p:nvPr/>
        </p:nvPicPr>
        <p:blipFill>
          <a:blip r:embed="rId4"/>
          <a:stretch/>
        </p:blipFill>
        <p:spPr>
          <a:xfrm>
            <a:off x="1859040" y="1787760"/>
            <a:ext cx="548280" cy="161640"/>
          </a:xfrm>
          <a:prstGeom prst="rect">
            <a:avLst/>
          </a:prstGeom>
          <a:ln w="0">
            <a:noFill/>
          </a:ln>
        </p:spPr>
      </p:pic>
      <p:pic>
        <p:nvPicPr>
          <p:cNvPr id="125" name="Google Shape;184;p23" descr=""/>
          <p:cNvPicPr/>
          <p:nvPr/>
        </p:nvPicPr>
        <p:blipFill>
          <a:blip r:embed="rId5"/>
          <a:stretch/>
        </p:blipFill>
        <p:spPr>
          <a:xfrm>
            <a:off x="1199880" y="2026440"/>
            <a:ext cx="6744240" cy="703800"/>
          </a:xfrm>
          <a:prstGeom prst="rect">
            <a:avLst/>
          </a:prstGeom>
          <a:ln w="0">
            <a:noFill/>
          </a:ln>
        </p:spPr>
      </p:pic>
      <p:pic>
        <p:nvPicPr>
          <p:cNvPr id="126" name="Google Shape;185;p23" descr=""/>
          <p:cNvPicPr/>
          <p:nvPr/>
        </p:nvPicPr>
        <p:blipFill>
          <a:blip r:embed="rId6"/>
          <a:stretch/>
        </p:blipFill>
        <p:spPr>
          <a:xfrm>
            <a:off x="1304280" y="3061440"/>
            <a:ext cx="6535080" cy="308160"/>
          </a:xfrm>
          <a:prstGeom prst="rect">
            <a:avLst/>
          </a:prstGeom>
          <a:ln w="0">
            <a:noFill/>
          </a:ln>
        </p:spPr>
      </p:pic>
      <p:pic>
        <p:nvPicPr>
          <p:cNvPr id="127" name="Google Shape;186;p23" descr="\frac{1}{2^i} = 2^{-i}"/>
          <p:cNvPicPr/>
          <p:nvPr/>
        </p:nvPicPr>
        <p:blipFill>
          <a:blip r:embed="rId7"/>
          <a:stretch/>
        </p:blipFill>
        <p:spPr>
          <a:xfrm>
            <a:off x="1132560" y="4315680"/>
            <a:ext cx="690480" cy="30816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 name="PlaceHolder 1"/>
          <p:cNvSpPr>
            <a:spLocks noGrp="1"/>
          </p:cNvSpPr>
          <p:nvPr>
            <p:ph type="title"/>
          </p:nvPr>
        </p:nvSpPr>
        <p:spPr>
          <a:xfrm>
            <a:off x="311760" y="444960"/>
            <a:ext cx="8520120" cy="572400"/>
          </a:xfrm>
          <a:prstGeom prst="rect">
            <a:avLst/>
          </a:prstGeom>
          <a:noFill/>
          <a:ln w="0">
            <a:noFill/>
          </a:ln>
        </p:spPr>
        <p:txBody>
          <a:bodyPr lIns="91440" rIns="91440" tIns="91440" bIns="91440" anchor="t">
            <a:normAutofit fontScale="93550"/>
          </a:bodyPr>
          <a:p>
            <a:pPr indent="0">
              <a:lnSpc>
                <a:spcPct val="100000"/>
              </a:lnSpc>
              <a:buNone/>
              <a:tabLst>
                <a:tab algn="l" pos="0"/>
              </a:tabLst>
            </a:pPr>
            <a:r>
              <a:rPr b="0" lang="en" sz="2800" spc="-1" strike="noStrike">
                <a:solidFill>
                  <a:schemeClr val="dk1"/>
                </a:solidFill>
                <a:latin typeface="Arial"/>
                <a:ea typeface="Arial"/>
              </a:rPr>
              <a:t>Today</a:t>
            </a:r>
            <a:endParaRPr b="0" lang="en-US" sz="2800" spc="-1" strike="noStrike">
              <a:solidFill>
                <a:srgbClr val="000000"/>
              </a:solidFill>
              <a:latin typeface="Arial"/>
            </a:endParaRPr>
          </a:p>
        </p:txBody>
      </p:sp>
      <p:sp>
        <p:nvSpPr>
          <p:cNvPr id="41" name="PlaceHolder 2"/>
          <p:cNvSpPr>
            <a:spLocks noGrp="1"/>
          </p:cNvSpPr>
          <p:nvPr>
            <p:ph/>
          </p:nvPr>
        </p:nvSpPr>
        <p:spPr>
          <a:xfrm>
            <a:off x="311760" y="1152360"/>
            <a:ext cx="8520120" cy="3416040"/>
          </a:xfrm>
          <a:prstGeom prst="rect">
            <a:avLst/>
          </a:prstGeom>
          <a:noFill/>
          <a:ln w="0">
            <a:noFill/>
          </a:ln>
        </p:spPr>
        <p:txBody>
          <a:bodyPr lIns="91440" rIns="91440" tIns="91440" bIns="91440" anchor="t">
            <a:normAutofit/>
          </a:bodyPr>
          <a:p>
            <a:pPr marL="457200" indent="-343080">
              <a:lnSpc>
                <a:spcPct val="115000"/>
              </a:lnSpc>
              <a:buClr>
                <a:srgbClr val="595959"/>
              </a:buClr>
              <a:buFont typeface="Arial"/>
              <a:buChar char="●"/>
            </a:pPr>
            <a:r>
              <a:rPr b="0" lang="en" sz="1800" spc="-1" strike="noStrike">
                <a:solidFill>
                  <a:schemeClr val="dk2"/>
                </a:solidFill>
                <a:latin typeface="Arial"/>
                <a:ea typeface="Arial"/>
              </a:rPr>
              <a:t>Review</a:t>
            </a:r>
            <a:endParaRPr b="0" lang="en-US" sz="1800" spc="-1" strike="noStrike">
              <a:solidFill>
                <a:srgbClr val="000000"/>
              </a:solidFill>
              <a:latin typeface="Arial"/>
            </a:endParaRPr>
          </a:p>
          <a:p>
            <a:pPr lvl="1" marL="914400" indent="-317520">
              <a:lnSpc>
                <a:spcPct val="115000"/>
              </a:lnSpc>
              <a:buClr>
                <a:srgbClr val="595959"/>
              </a:buClr>
              <a:buFont typeface="Arial"/>
              <a:buChar char="○"/>
            </a:pPr>
            <a:r>
              <a:rPr b="0" lang="en" sz="1400" spc="-1" strike="noStrike">
                <a:solidFill>
                  <a:schemeClr val="dk2"/>
                </a:solidFill>
                <a:latin typeface="Arial"/>
                <a:ea typeface="Arial"/>
              </a:rPr>
              <a:t>More on Java types and size</a:t>
            </a:r>
            <a:endParaRPr b="0" lang="en-US" sz="1400" spc="-1" strike="noStrike">
              <a:solidFill>
                <a:srgbClr val="000000"/>
              </a:solidFill>
              <a:latin typeface="Arial"/>
            </a:endParaRPr>
          </a:p>
          <a:p>
            <a:pPr lvl="1" marL="914400" indent="-317520">
              <a:lnSpc>
                <a:spcPct val="115000"/>
              </a:lnSpc>
              <a:buClr>
                <a:srgbClr val="595959"/>
              </a:buClr>
              <a:buFont typeface="Arial"/>
              <a:buChar char="○"/>
            </a:pPr>
            <a:r>
              <a:rPr b="0" lang="en" sz="1400" spc="-1" strike="noStrike">
                <a:solidFill>
                  <a:schemeClr val="dk2"/>
                </a:solidFill>
                <a:latin typeface="Arial"/>
                <a:ea typeface="Arial"/>
              </a:rPr>
              <a:t>More on Java Methods</a:t>
            </a:r>
            <a:endParaRPr b="0" lang="en-US" sz="1400" spc="-1" strike="noStrike">
              <a:solidFill>
                <a:srgbClr val="000000"/>
              </a:solidFill>
              <a:latin typeface="Arial"/>
            </a:endParaRPr>
          </a:p>
          <a:p>
            <a:pPr lvl="1" marL="914400" indent="-317520">
              <a:lnSpc>
                <a:spcPct val="115000"/>
              </a:lnSpc>
              <a:buClr>
                <a:srgbClr val="595959"/>
              </a:buClr>
              <a:buFont typeface="Arial"/>
              <a:buChar char="○"/>
            </a:pPr>
            <a:r>
              <a:rPr b="0" lang="en" sz="1400" spc="-1" strike="noStrike">
                <a:solidFill>
                  <a:schemeClr val="dk2"/>
                </a:solidFill>
                <a:latin typeface="Arial"/>
                <a:ea typeface="Arial"/>
              </a:rPr>
              <a:t>Loop Accumulator</a:t>
            </a:r>
            <a:endParaRPr b="0" lang="en-US" sz="1400" spc="-1" strike="noStrike">
              <a:solidFill>
                <a:srgbClr val="000000"/>
              </a:solidFill>
              <a:latin typeface="Arial"/>
            </a:endParaRPr>
          </a:p>
          <a:p>
            <a:pPr marL="457200" indent="-343080">
              <a:lnSpc>
                <a:spcPct val="115000"/>
              </a:lnSpc>
              <a:buClr>
                <a:srgbClr val="595959"/>
              </a:buClr>
              <a:buFont typeface="Arial"/>
              <a:buChar char="●"/>
            </a:pPr>
            <a:r>
              <a:rPr b="0" lang="en" sz="1800" spc="-1" strike="noStrike">
                <a:solidFill>
                  <a:schemeClr val="dk2"/>
                </a:solidFill>
                <a:latin typeface="Arial"/>
                <a:ea typeface="Arial"/>
              </a:rPr>
              <a:t>Questions</a:t>
            </a:r>
            <a:endParaRPr b="0" lang="en-US" sz="1800" spc="-1" strike="noStrike">
              <a:solidFill>
                <a:srgbClr val="000000"/>
              </a:solidFill>
              <a:latin typeface="Arial"/>
            </a:endParaRPr>
          </a:p>
          <a:p>
            <a:pPr marL="457200" indent="-343080">
              <a:lnSpc>
                <a:spcPct val="115000"/>
              </a:lnSpc>
              <a:buClr>
                <a:srgbClr val="595959"/>
              </a:buClr>
              <a:buFont typeface="Arial"/>
              <a:buChar char="●"/>
            </a:pPr>
            <a:r>
              <a:rPr b="0" lang="en" sz="1800" spc="-1" strike="noStrike">
                <a:solidFill>
                  <a:schemeClr val="dk2"/>
                </a:solidFill>
                <a:latin typeface="Arial"/>
                <a:ea typeface="Arial"/>
              </a:rPr>
              <a:t>Group Activity</a:t>
            </a:r>
            <a:endParaRPr b="0" lang="en-US" sz="1800" spc="-1" strike="noStrike">
              <a:solidFill>
                <a:srgbClr val="000000"/>
              </a:solidFill>
              <a:latin typeface="Arial"/>
            </a:endParaRPr>
          </a:p>
        </p:txBody>
      </p:sp>
      <p:sp>
        <p:nvSpPr>
          <p:cNvPr id="42" name="PlaceHolder 3"/>
          <p:cNvSpPr>
            <a:spLocks noGrp="1"/>
          </p:cNvSpPr>
          <p:nvPr>
            <p:ph type="sldNum" idx="13"/>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FC8168FE-CFD6-4053-B15D-CF7B3C8F32C6}" type="slidenum">
              <a:rPr b="0" lang="en" sz="1000" spc="-1" strike="noStrike">
                <a:solidFill>
                  <a:schemeClr val="dk2"/>
                </a:solidFill>
                <a:latin typeface="Arial"/>
                <a:ea typeface="Arial"/>
              </a:rPr>
              <a:t>2</a:t>
            </a:fld>
            <a:endParaRPr b="0" lang="en-US" sz="10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PlaceHolder 1"/>
          <p:cNvSpPr>
            <a:spLocks noGrp="1"/>
          </p:cNvSpPr>
          <p:nvPr>
            <p:ph type="title"/>
          </p:nvPr>
        </p:nvSpPr>
        <p:spPr>
          <a:xfrm>
            <a:off x="311760" y="444960"/>
            <a:ext cx="8520120" cy="572400"/>
          </a:xfrm>
          <a:prstGeom prst="rect">
            <a:avLst/>
          </a:prstGeom>
          <a:noFill/>
          <a:ln w="0">
            <a:noFill/>
          </a:ln>
        </p:spPr>
        <p:txBody>
          <a:bodyPr lIns="91440" rIns="91440" tIns="91440" bIns="91440" anchor="t">
            <a:normAutofit fontScale="93550"/>
          </a:bodyPr>
          <a:p>
            <a:pPr indent="0">
              <a:lnSpc>
                <a:spcPct val="100000"/>
              </a:lnSpc>
              <a:buNone/>
              <a:tabLst>
                <a:tab algn="l" pos="0"/>
              </a:tabLst>
            </a:pPr>
            <a:r>
              <a:rPr b="0" lang="en" sz="2800" spc="-1" strike="noStrike">
                <a:solidFill>
                  <a:schemeClr val="dk1"/>
                </a:solidFill>
                <a:latin typeface="Arial"/>
                <a:ea typeface="Arial"/>
              </a:rPr>
              <a:t>Bits and Bytes</a:t>
            </a:r>
            <a:endParaRPr b="0" lang="en-US" sz="2800" spc="-1" strike="noStrike">
              <a:solidFill>
                <a:srgbClr val="000000"/>
              </a:solidFill>
              <a:latin typeface="Arial"/>
            </a:endParaRPr>
          </a:p>
        </p:txBody>
      </p:sp>
      <p:sp>
        <p:nvSpPr>
          <p:cNvPr id="44" name="PlaceHolder 2"/>
          <p:cNvSpPr>
            <a:spLocks noGrp="1"/>
          </p:cNvSpPr>
          <p:nvPr>
            <p:ph/>
          </p:nvPr>
        </p:nvSpPr>
        <p:spPr>
          <a:xfrm>
            <a:off x="311760" y="1017720"/>
            <a:ext cx="8520120" cy="3416040"/>
          </a:xfrm>
          <a:prstGeom prst="rect">
            <a:avLst/>
          </a:prstGeom>
          <a:noFill/>
          <a:ln w="0">
            <a:noFill/>
          </a:ln>
        </p:spPr>
        <p:txBody>
          <a:bodyPr lIns="91440" rIns="91440" tIns="91440" bIns="91440" anchor="t">
            <a:normAutofit/>
          </a:bodyPr>
          <a:p>
            <a:pPr indent="0">
              <a:lnSpc>
                <a:spcPct val="115000"/>
              </a:lnSpc>
              <a:buNone/>
              <a:tabLst>
                <a:tab algn="l" pos="0"/>
              </a:tabLst>
            </a:pPr>
            <a:r>
              <a:rPr b="0" lang="en" sz="1200" spc="-1" strike="noStrike">
                <a:solidFill>
                  <a:schemeClr val="dk2"/>
                </a:solidFill>
                <a:latin typeface="Arial"/>
                <a:ea typeface="Arial"/>
              </a:rPr>
              <a:t>A binary number is a number expressed in the base-2 numeral system or binary numeral system, a method of mathematical expression which uses only two symbols: typically "0" (zero) and "1" (one). (Wikipedia)</a:t>
            </a:r>
            <a:endParaRPr b="0" lang="en-US" sz="1200" spc="-1" strike="noStrike">
              <a:solidFill>
                <a:srgbClr val="000000"/>
              </a:solidFill>
              <a:latin typeface="Arial"/>
            </a:endParaRPr>
          </a:p>
          <a:p>
            <a:pPr indent="0">
              <a:lnSpc>
                <a:spcPct val="115000"/>
              </a:lnSpc>
              <a:spcBef>
                <a:spcPts val="1199"/>
              </a:spcBef>
              <a:spcAft>
                <a:spcPts val="1199"/>
              </a:spcAft>
              <a:buNone/>
              <a:tabLst>
                <a:tab algn="l" pos="0"/>
              </a:tabLst>
            </a:pPr>
            <a:r>
              <a:rPr b="0" lang="en" sz="1100" spc="-1" strike="noStrike">
                <a:solidFill>
                  <a:srgbClr val="202124"/>
                </a:solidFill>
                <a:highlight>
                  <a:srgbClr val="ffffff"/>
                </a:highlight>
                <a:latin typeface="Arial"/>
                <a:ea typeface="Arial"/>
              </a:rPr>
              <a:t>Computers use binary to store data:</a:t>
            </a:r>
            <a:endParaRPr b="0" lang="en-US" sz="1100" spc="-1" strike="noStrike">
              <a:solidFill>
                <a:srgbClr val="000000"/>
              </a:solidFill>
              <a:latin typeface="Arial"/>
            </a:endParaRPr>
          </a:p>
        </p:txBody>
      </p:sp>
      <p:sp>
        <p:nvSpPr>
          <p:cNvPr id="45" name="PlaceHolder 3"/>
          <p:cNvSpPr>
            <a:spLocks noGrp="1"/>
          </p:cNvSpPr>
          <p:nvPr>
            <p:ph type="sldNum" idx="14"/>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CC0AC997-F417-442A-8E2E-C411C1952A15}" type="slidenum">
              <a:rPr b="0" lang="en"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pic>
        <p:nvPicPr>
          <p:cNvPr id="46" name="Google Shape;73;p15" descr=""/>
          <p:cNvPicPr/>
          <p:nvPr/>
        </p:nvPicPr>
        <p:blipFill>
          <a:blip r:embed="rId1"/>
          <a:stretch/>
        </p:blipFill>
        <p:spPr>
          <a:xfrm>
            <a:off x="923400" y="1974600"/>
            <a:ext cx="2625480" cy="682920"/>
          </a:xfrm>
          <a:prstGeom prst="rect">
            <a:avLst/>
          </a:prstGeom>
          <a:ln w="0">
            <a:noFill/>
          </a:ln>
        </p:spPr>
      </p:pic>
      <p:pic>
        <p:nvPicPr>
          <p:cNvPr id="47" name="Google Shape;74;p15" descr=""/>
          <p:cNvPicPr/>
          <p:nvPr/>
        </p:nvPicPr>
        <p:blipFill>
          <a:blip r:embed="rId2"/>
          <a:stretch/>
        </p:blipFill>
        <p:spPr>
          <a:xfrm>
            <a:off x="923400" y="2805480"/>
            <a:ext cx="2625480" cy="739440"/>
          </a:xfrm>
          <a:prstGeom prst="rect">
            <a:avLst/>
          </a:prstGeom>
          <a:ln w="0">
            <a:noFill/>
          </a:ln>
        </p:spPr>
      </p:pic>
      <p:pic>
        <p:nvPicPr>
          <p:cNvPr id="48" name="Google Shape;75;p15" descr=""/>
          <p:cNvPicPr/>
          <p:nvPr/>
        </p:nvPicPr>
        <p:blipFill>
          <a:blip r:embed="rId3"/>
          <a:stretch/>
        </p:blipFill>
        <p:spPr>
          <a:xfrm>
            <a:off x="4101120" y="1932480"/>
            <a:ext cx="4099320" cy="1586520"/>
          </a:xfrm>
          <a:prstGeom prst="rect">
            <a:avLst/>
          </a:prstGeom>
          <a:ln w="0">
            <a:noFill/>
          </a:ln>
        </p:spPr>
      </p:pic>
      <p:sp>
        <p:nvSpPr>
          <p:cNvPr id="49" name="Google Shape;76;p15"/>
          <p:cNvSpPr/>
          <p:nvPr/>
        </p:nvSpPr>
        <p:spPr>
          <a:xfrm>
            <a:off x="4048560" y="1613880"/>
            <a:ext cx="583560" cy="396000"/>
          </a:xfrm>
          <a:prstGeom prst="rect">
            <a:avLst/>
          </a:prstGeom>
          <a:noFill/>
          <a:ln w="0">
            <a:noFill/>
          </a:ln>
        </p:spPr>
        <p:style>
          <a:lnRef idx="0"/>
          <a:fillRef idx="0"/>
          <a:effectRef idx="0"/>
          <a:fontRef idx="minor"/>
        </p:style>
        <p:txBody>
          <a:bodyPr tIns="91440" bIns="91440" anchor="t">
            <a:spAutoFit/>
          </a:bodyPr>
          <a:p>
            <a:pPr>
              <a:lnSpc>
                <a:spcPct val="100000"/>
              </a:lnSpc>
              <a:tabLst>
                <a:tab algn="l" pos="0"/>
              </a:tabLst>
            </a:pPr>
            <a:r>
              <a:rPr b="1" lang="en" sz="1400" spc="-1" strike="noStrike">
                <a:solidFill>
                  <a:srgbClr val="000000"/>
                </a:solidFill>
                <a:latin typeface="Arial"/>
                <a:ea typeface="Arial"/>
              </a:rPr>
              <a:t>Bit:</a:t>
            </a:r>
            <a:endParaRPr b="0" lang="en-US" sz="1400" spc="-1" strike="noStrike">
              <a:solidFill>
                <a:srgbClr val="000000"/>
              </a:solidFill>
              <a:latin typeface="Arial"/>
            </a:endParaRPr>
          </a:p>
        </p:txBody>
      </p:sp>
      <p:pic>
        <p:nvPicPr>
          <p:cNvPr id="50" name="Google Shape;77;p15" descr=""/>
          <p:cNvPicPr/>
          <p:nvPr/>
        </p:nvPicPr>
        <p:blipFill>
          <a:blip r:embed="rId4"/>
          <a:stretch/>
        </p:blipFill>
        <p:spPr>
          <a:xfrm>
            <a:off x="4147200" y="4064400"/>
            <a:ext cx="3814920" cy="572400"/>
          </a:xfrm>
          <a:prstGeom prst="rect">
            <a:avLst/>
          </a:prstGeom>
          <a:ln w="0">
            <a:noFill/>
          </a:ln>
        </p:spPr>
      </p:pic>
      <p:sp>
        <p:nvSpPr>
          <p:cNvPr id="51" name="Google Shape;78;p15"/>
          <p:cNvSpPr/>
          <p:nvPr/>
        </p:nvSpPr>
        <p:spPr>
          <a:xfrm>
            <a:off x="4147200" y="3664080"/>
            <a:ext cx="674640" cy="396000"/>
          </a:xfrm>
          <a:prstGeom prst="rect">
            <a:avLst/>
          </a:prstGeom>
          <a:noFill/>
          <a:ln w="0">
            <a:noFill/>
          </a:ln>
        </p:spPr>
        <p:style>
          <a:lnRef idx="0"/>
          <a:fillRef idx="0"/>
          <a:effectRef idx="0"/>
          <a:fontRef idx="minor"/>
        </p:style>
        <p:txBody>
          <a:bodyPr tIns="91440" bIns="91440" anchor="t">
            <a:spAutoFit/>
          </a:bodyPr>
          <a:p>
            <a:pPr>
              <a:lnSpc>
                <a:spcPct val="100000"/>
              </a:lnSpc>
              <a:tabLst>
                <a:tab algn="l" pos="0"/>
              </a:tabLst>
            </a:pPr>
            <a:r>
              <a:rPr b="1" lang="en" sz="1400" spc="-1" strike="noStrike">
                <a:solidFill>
                  <a:srgbClr val="000000"/>
                </a:solidFill>
                <a:latin typeface="Arial"/>
                <a:ea typeface="Arial"/>
              </a:rPr>
              <a:t>Byte:</a:t>
            </a:r>
            <a:endParaRPr b="0" lang="en-US" sz="1400" spc="-1" strike="noStrike">
              <a:solidFill>
                <a:srgbClr val="000000"/>
              </a:solidFill>
              <a:latin typeface="Arial"/>
            </a:endParaRPr>
          </a:p>
        </p:txBody>
      </p:sp>
      <p:sp>
        <p:nvSpPr>
          <p:cNvPr id="52" name="Google Shape;79;p15"/>
          <p:cNvSpPr/>
          <p:nvPr/>
        </p:nvSpPr>
        <p:spPr>
          <a:xfrm>
            <a:off x="970920" y="3985560"/>
            <a:ext cx="2250000" cy="396000"/>
          </a:xfrm>
          <a:prstGeom prst="rect">
            <a:avLst/>
          </a:prstGeom>
          <a:noFill/>
          <a:ln w="9525">
            <a:solidFill>
              <a:srgbClr val="980000"/>
            </a:solidFill>
            <a:round/>
          </a:ln>
        </p:spPr>
        <p:style>
          <a:lnRef idx="0"/>
          <a:fillRef idx="0"/>
          <a:effectRef idx="0"/>
          <a:fontRef idx="minor"/>
        </p:style>
        <p:txBody>
          <a:bodyPr tIns="91440" bIns="91440" anchor="t">
            <a:spAutoFit/>
          </a:bodyPr>
          <a:p>
            <a:pPr>
              <a:lnSpc>
                <a:spcPct val="100000"/>
              </a:lnSpc>
              <a:tabLst>
                <a:tab algn="l" pos="0"/>
              </a:tabLst>
            </a:pPr>
            <a:r>
              <a:rPr b="0" lang="en" sz="1400" spc="-1" strike="noStrike">
                <a:solidFill>
                  <a:srgbClr val="000000"/>
                </a:solidFill>
                <a:latin typeface="Arial"/>
                <a:ea typeface="Arial"/>
              </a:rPr>
              <a:t>Remember ASCII Table?</a:t>
            </a:r>
            <a:endParaRPr b="0" lang="en-US" sz="1400" spc="-1" strike="noStrike">
              <a:solidFill>
                <a:srgbClr val="000000"/>
              </a:solidFill>
              <a:latin typeface="Arial"/>
            </a:endParaRPr>
          </a:p>
        </p:txBody>
      </p:sp>
      <p:sp>
        <p:nvSpPr>
          <p:cNvPr id="53" name="Google Shape;80;p15"/>
          <p:cNvSpPr/>
          <p:nvPr/>
        </p:nvSpPr>
        <p:spPr>
          <a:xfrm rot="848400">
            <a:off x="3306600" y="4222440"/>
            <a:ext cx="754920" cy="255600"/>
          </a:xfrm>
          <a:prstGeom prst="rightArrow">
            <a:avLst>
              <a:gd name="adj1" fmla="val 50000"/>
              <a:gd name="adj2" fmla="val 50000"/>
            </a:avLst>
          </a:prstGeom>
          <a:solidFill>
            <a:schemeClr val="lt2"/>
          </a:solidFill>
          <a:ln w="9525">
            <a:solidFill>
              <a:srgbClr val="595959"/>
            </a:solidFill>
            <a:round/>
          </a:ln>
        </p:spPr>
        <p:style>
          <a:lnRef idx="0"/>
          <a:fillRef idx="0"/>
          <a:effectRef idx="0"/>
          <a:fontRef idx="minor"/>
        </p:style>
        <p:txBody>
          <a:bodyPr tIns="64080" bIns="64080" anchor="ctr">
            <a:noAutofit/>
          </a:bodyPr>
          <a:p>
            <a:pPr>
              <a:lnSpc>
                <a:spcPct val="100000"/>
              </a:lnSpc>
              <a:tabLst>
                <a:tab algn="l" pos="0"/>
              </a:tabLst>
            </a:pPr>
            <a:endParaRPr b="0" lang="en-US" sz="1400" spc="-1" strike="noStrike">
              <a:solidFill>
                <a:srgbClr val="000000"/>
              </a:solidFill>
              <a:latin typeface="Arial"/>
              <a:ea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PlaceHolder 1"/>
          <p:cNvSpPr>
            <a:spLocks noGrp="1"/>
          </p:cNvSpPr>
          <p:nvPr>
            <p:ph type="title"/>
          </p:nvPr>
        </p:nvSpPr>
        <p:spPr>
          <a:xfrm>
            <a:off x="311760" y="444960"/>
            <a:ext cx="8520120" cy="572400"/>
          </a:xfrm>
          <a:prstGeom prst="rect">
            <a:avLst/>
          </a:prstGeom>
          <a:noFill/>
          <a:ln w="0">
            <a:noFill/>
          </a:ln>
        </p:spPr>
        <p:txBody>
          <a:bodyPr lIns="91440" rIns="91440" tIns="91440" bIns="91440" anchor="t">
            <a:normAutofit fontScale="93550"/>
          </a:bodyPr>
          <a:p>
            <a:pPr indent="0">
              <a:lnSpc>
                <a:spcPct val="100000"/>
              </a:lnSpc>
              <a:buNone/>
              <a:tabLst>
                <a:tab algn="l" pos="0"/>
              </a:tabLst>
            </a:pPr>
            <a:r>
              <a:rPr b="0" lang="en" sz="2800" spc="-1" strike="noStrike">
                <a:solidFill>
                  <a:schemeClr val="dk1"/>
                </a:solidFill>
                <a:latin typeface="Arial"/>
                <a:ea typeface="Arial"/>
              </a:rPr>
              <a:t>Java Types and Size</a:t>
            </a:r>
            <a:endParaRPr b="0" lang="en-US" sz="2800" spc="-1" strike="noStrike">
              <a:solidFill>
                <a:srgbClr val="000000"/>
              </a:solidFill>
              <a:latin typeface="Arial"/>
            </a:endParaRPr>
          </a:p>
          <a:p>
            <a:pPr indent="0">
              <a:lnSpc>
                <a:spcPct val="100000"/>
              </a:lnSpc>
              <a:buNone/>
              <a:tabLst>
                <a:tab algn="l" pos="0"/>
              </a:tabLst>
            </a:pPr>
            <a:endParaRPr b="0" lang="en-US" sz="2800" spc="-1" strike="noStrike">
              <a:solidFill>
                <a:srgbClr val="000000"/>
              </a:solidFill>
              <a:latin typeface="Arial"/>
            </a:endParaRPr>
          </a:p>
        </p:txBody>
      </p:sp>
      <p:sp>
        <p:nvSpPr>
          <p:cNvPr id="55" name="PlaceHolder 2"/>
          <p:cNvSpPr>
            <a:spLocks noGrp="1"/>
          </p:cNvSpPr>
          <p:nvPr>
            <p:ph/>
          </p:nvPr>
        </p:nvSpPr>
        <p:spPr>
          <a:xfrm>
            <a:off x="311760" y="1152360"/>
            <a:ext cx="3781800" cy="3416040"/>
          </a:xfrm>
          <a:prstGeom prst="rect">
            <a:avLst/>
          </a:prstGeom>
          <a:noFill/>
          <a:ln w="0">
            <a:noFill/>
          </a:ln>
        </p:spPr>
        <p:txBody>
          <a:bodyPr lIns="91440" rIns="91440" tIns="91440" bIns="91440" anchor="t">
            <a:normAutofit/>
          </a:bodyPr>
          <a:p>
            <a:pPr indent="0">
              <a:lnSpc>
                <a:spcPct val="115000"/>
              </a:lnSpc>
              <a:buNone/>
              <a:tabLst>
                <a:tab algn="l" pos="0"/>
              </a:tabLst>
            </a:pPr>
            <a:r>
              <a:rPr b="0" lang="en" sz="1200" spc="-1" strike="noStrike">
                <a:solidFill>
                  <a:schemeClr val="dk2"/>
                </a:solidFill>
                <a:latin typeface="Arial"/>
                <a:ea typeface="Arial"/>
              </a:rPr>
              <a:t>There are eight built-in types supported by Java to support integer, floating-point, character, and boolean values. </a:t>
            </a:r>
            <a:endParaRPr b="0" lang="en-US" sz="1200" spc="-1" strike="noStrike">
              <a:solidFill>
                <a:srgbClr val="000000"/>
              </a:solidFill>
              <a:latin typeface="Arial"/>
            </a:endParaRPr>
          </a:p>
          <a:p>
            <a:pPr indent="0">
              <a:lnSpc>
                <a:spcPct val="115000"/>
              </a:lnSpc>
              <a:spcBef>
                <a:spcPts val="1199"/>
              </a:spcBef>
              <a:spcAft>
                <a:spcPts val="1199"/>
              </a:spcAft>
              <a:buNone/>
              <a:tabLst>
                <a:tab algn="l" pos="0"/>
              </a:tabLst>
            </a:pPr>
            <a:r>
              <a:rPr b="0" lang="en" sz="1200" spc="-1" strike="noStrike">
                <a:solidFill>
                  <a:schemeClr val="dk2"/>
                </a:solidFill>
                <a:latin typeface="Arial"/>
                <a:ea typeface="Arial"/>
              </a:rPr>
              <a:t>All primitive or basic data types hold numeric data that is directly understood by system. </a:t>
            </a:r>
            <a:endParaRPr b="0" lang="en-US" sz="1200" spc="-1" strike="noStrike">
              <a:solidFill>
                <a:srgbClr val="000000"/>
              </a:solidFill>
              <a:latin typeface="Arial"/>
            </a:endParaRPr>
          </a:p>
        </p:txBody>
      </p:sp>
      <p:sp>
        <p:nvSpPr>
          <p:cNvPr id="56" name="PlaceHolder 3"/>
          <p:cNvSpPr>
            <a:spLocks noGrp="1"/>
          </p:cNvSpPr>
          <p:nvPr>
            <p:ph type="sldNum" idx="15"/>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4CFB0338-A9C1-4B1D-B68F-098BE36DC914}" type="slidenum">
              <a:rPr b="0" lang="en"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pic>
        <p:nvPicPr>
          <p:cNvPr id="57" name="Google Shape;88;p16" descr=""/>
          <p:cNvPicPr/>
          <p:nvPr/>
        </p:nvPicPr>
        <p:blipFill>
          <a:blip r:embed="rId1"/>
          <a:stretch/>
        </p:blipFill>
        <p:spPr>
          <a:xfrm>
            <a:off x="4038840" y="1455840"/>
            <a:ext cx="4734000" cy="2768760"/>
          </a:xfrm>
          <a:prstGeom prst="rect">
            <a:avLst/>
          </a:prstGeom>
          <a:ln w="0">
            <a:noFill/>
          </a:ln>
        </p:spPr>
      </p:pic>
      <p:pic>
        <p:nvPicPr>
          <p:cNvPr id="58" name="Google Shape;89;p16" descr=""/>
          <p:cNvPicPr/>
          <p:nvPr/>
        </p:nvPicPr>
        <p:blipFill>
          <a:blip r:embed="rId2"/>
          <a:stretch/>
        </p:blipFill>
        <p:spPr>
          <a:xfrm>
            <a:off x="442800" y="2814480"/>
            <a:ext cx="3297240" cy="145512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PlaceHolder 1"/>
          <p:cNvSpPr>
            <a:spLocks noGrp="1"/>
          </p:cNvSpPr>
          <p:nvPr>
            <p:ph type="title"/>
          </p:nvPr>
        </p:nvSpPr>
        <p:spPr>
          <a:xfrm>
            <a:off x="311760" y="444960"/>
            <a:ext cx="8520120" cy="572400"/>
          </a:xfrm>
          <a:prstGeom prst="rect">
            <a:avLst/>
          </a:prstGeom>
          <a:noFill/>
          <a:ln w="0">
            <a:noFill/>
          </a:ln>
        </p:spPr>
        <p:txBody>
          <a:bodyPr lIns="91440" rIns="91440" tIns="91440" bIns="91440" anchor="t">
            <a:normAutofit fontScale="93550"/>
          </a:bodyPr>
          <a:p>
            <a:pPr indent="0">
              <a:lnSpc>
                <a:spcPct val="100000"/>
              </a:lnSpc>
              <a:buNone/>
              <a:tabLst>
                <a:tab algn="l" pos="0"/>
              </a:tabLst>
            </a:pPr>
            <a:r>
              <a:rPr b="0" lang="en" sz="2800" spc="-1" strike="noStrike">
                <a:solidFill>
                  <a:schemeClr val="dk1"/>
                </a:solidFill>
                <a:latin typeface="Arial"/>
                <a:ea typeface="Arial"/>
              </a:rPr>
              <a:t>Java Types and Size</a:t>
            </a:r>
            <a:endParaRPr b="0" lang="en-US" sz="2800" spc="-1" strike="noStrike">
              <a:solidFill>
                <a:srgbClr val="000000"/>
              </a:solidFill>
              <a:latin typeface="Arial"/>
            </a:endParaRPr>
          </a:p>
          <a:p>
            <a:pPr indent="0">
              <a:lnSpc>
                <a:spcPct val="100000"/>
              </a:lnSpc>
              <a:buNone/>
              <a:tabLst>
                <a:tab algn="l" pos="0"/>
              </a:tabLst>
            </a:pPr>
            <a:endParaRPr b="0" lang="en-US" sz="2800" spc="-1" strike="noStrike">
              <a:solidFill>
                <a:srgbClr val="000000"/>
              </a:solidFill>
              <a:latin typeface="Arial"/>
            </a:endParaRPr>
          </a:p>
        </p:txBody>
      </p:sp>
      <p:sp>
        <p:nvSpPr>
          <p:cNvPr id="60" name="PlaceHolder 2"/>
          <p:cNvSpPr>
            <a:spLocks noGrp="1"/>
          </p:cNvSpPr>
          <p:nvPr>
            <p:ph/>
          </p:nvPr>
        </p:nvSpPr>
        <p:spPr>
          <a:xfrm>
            <a:off x="311760" y="1152360"/>
            <a:ext cx="3781800" cy="3416040"/>
          </a:xfrm>
          <a:prstGeom prst="rect">
            <a:avLst/>
          </a:prstGeom>
          <a:noFill/>
          <a:ln w="0">
            <a:noFill/>
          </a:ln>
        </p:spPr>
        <p:txBody>
          <a:bodyPr lIns="91440" rIns="91440" tIns="91440" bIns="91440" anchor="t">
            <a:normAutofit/>
          </a:bodyPr>
          <a:p>
            <a:pPr indent="0">
              <a:lnSpc>
                <a:spcPct val="115000"/>
              </a:lnSpc>
              <a:buNone/>
              <a:tabLst>
                <a:tab algn="l" pos="0"/>
              </a:tabLst>
            </a:pPr>
            <a:r>
              <a:rPr b="0" lang="en" sz="1200" spc="-1" strike="noStrike">
                <a:solidFill>
                  <a:schemeClr val="dk2"/>
                </a:solidFill>
                <a:latin typeface="Arial"/>
                <a:ea typeface="Arial"/>
              </a:rPr>
              <a:t>There are eight built-in types supported by Java to support integer, floating-point, character, and boolean values. </a:t>
            </a:r>
            <a:endParaRPr b="0" lang="en-US" sz="1200" spc="-1" strike="noStrike">
              <a:solidFill>
                <a:srgbClr val="000000"/>
              </a:solidFill>
              <a:latin typeface="Arial"/>
            </a:endParaRPr>
          </a:p>
          <a:p>
            <a:pPr indent="0">
              <a:lnSpc>
                <a:spcPct val="115000"/>
              </a:lnSpc>
              <a:spcBef>
                <a:spcPts val="1199"/>
              </a:spcBef>
              <a:spcAft>
                <a:spcPts val="1199"/>
              </a:spcAft>
              <a:buNone/>
              <a:tabLst>
                <a:tab algn="l" pos="0"/>
              </a:tabLst>
            </a:pPr>
            <a:r>
              <a:rPr b="0" lang="en" sz="1200" spc="-1" strike="noStrike">
                <a:solidFill>
                  <a:schemeClr val="dk2"/>
                </a:solidFill>
                <a:latin typeface="Arial"/>
                <a:ea typeface="Arial"/>
              </a:rPr>
              <a:t>Note that f is used to identify the floating number belongs to float type. </a:t>
            </a:r>
            <a:r>
              <a:rPr b="0" lang="en" sz="1200" spc="-1" strike="noStrike">
                <a:solidFill>
                  <a:schemeClr val="dk2"/>
                </a:solidFill>
                <a:highlight>
                  <a:srgbClr val="ffffff"/>
                </a:highlight>
                <a:latin typeface="Arial"/>
                <a:ea typeface="Arial"/>
              </a:rPr>
              <a:t>If </a:t>
            </a:r>
            <a:r>
              <a:rPr b="0" lang="en" sz="1200" spc="-1" strike="noStrike">
                <a:solidFill>
                  <a:schemeClr val="dk2"/>
                </a:solidFill>
                <a:latin typeface="Arial"/>
                <a:ea typeface="Arial"/>
              </a:rPr>
              <a:t>f</a:t>
            </a:r>
            <a:r>
              <a:rPr b="0" lang="en" sz="1200" spc="-1" strike="noStrike">
                <a:solidFill>
                  <a:schemeClr val="dk2"/>
                </a:solidFill>
                <a:highlight>
                  <a:srgbClr val="ffffff"/>
                </a:highlight>
                <a:latin typeface="Arial"/>
                <a:ea typeface="Arial"/>
              </a:rPr>
              <a:t> is not precised at the end, value is considered to be a </a:t>
            </a:r>
            <a:r>
              <a:rPr b="0" lang="en" sz="1200" spc="-1" strike="noStrike">
                <a:solidFill>
                  <a:schemeClr val="dk2"/>
                </a:solidFill>
                <a:latin typeface="Arial"/>
                <a:ea typeface="Arial"/>
              </a:rPr>
              <a:t>double</a:t>
            </a:r>
            <a:r>
              <a:rPr b="0" lang="en" sz="1200" spc="-1" strike="noStrike">
                <a:solidFill>
                  <a:schemeClr val="dk2"/>
                </a:solidFill>
                <a:highlight>
                  <a:srgbClr val="ffffff"/>
                </a:highlight>
                <a:latin typeface="Arial"/>
                <a:ea typeface="Arial"/>
              </a:rPr>
              <a:t>. And a </a:t>
            </a:r>
            <a:r>
              <a:rPr b="0" lang="en" sz="1200" spc="-1" strike="noStrike">
                <a:solidFill>
                  <a:schemeClr val="dk2"/>
                </a:solidFill>
                <a:latin typeface="Arial"/>
                <a:ea typeface="Arial"/>
              </a:rPr>
              <a:t>double</a:t>
            </a:r>
            <a:r>
              <a:rPr b="0" lang="en" sz="1200" spc="-1" strike="noStrike">
                <a:solidFill>
                  <a:schemeClr val="dk2"/>
                </a:solidFill>
                <a:highlight>
                  <a:srgbClr val="ffffff"/>
                </a:highlight>
                <a:latin typeface="Arial"/>
                <a:ea typeface="Arial"/>
              </a:rPr>
              <a:t> leads to more bytes in memory than </a:t>
            </a:r>
            <a:r>
              <a:rPr b="0" lang="en" sz="1200" spc="-1" strike="noStrike">
                <a:solidFill>
                  <a:schemeClr val="dk2"/>
                </a:solidFill>
                <a:latin typeface="Arial"/>
                <a:ea typeface="Arial"/>
              </a:rPr>
              <a:t>float</a:t>
            </a:r>
            <a:r>
              <a:rPr b="0" lang="en" sz="1200" spc="-1" strike="noStrike">
                <a:solidFill>
                  <a:schemeClr val="dk2"/>
                </a:solidFill>
                <a:highlight>
                  <a:srgbClr val="ffffff"/>
                </a:highlight>
                <a:latin typeface="Arial"/>
                <a:ea typeface="Arial"/>
              </a:rPr>
              <a:t>.</a:t>
            </a:r>
            <a:endParaRPr b="0" lang="en-US" sz="1200" spc="-1" strike="noStrike">
              <a:solidFill>
                <a:srgbClr val="000000"/>
              </a:solidFill>
              <a:latin typeface="Arial"/>
            </a:endParaRPr>
          </a:p>
        </p:txBody>
      </p:sp>
      <p:sp>
        <p:nvSpPr>
          <p:cNvPr id="61" name="PlaceHolder 3"/>
          <p:cNvSpPr>
            <a:spLocks noGrp="1"/>
          </p:cNvSpPr>
          <p:nvPr>
            <p:ph type="sldNum" idx="16"/>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D8E6712C-6D06-4311-BC88-8DBAEEB713D5}" type="slidenum">
              <a:rPr b="0" lang="en"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pic>
        <p:nvPicPr>
          <p:cNvPr id="62" name="Google Shape;97;p17" descr=""/>
          <p:cNvPicPr/>
          <p:nvPr/>
        </p:nvPicPr>
        <p:blipFill>
          <a:blip r:embed="rId1"/>
          <a:stretch/>
        </p:blipFill>
        <p:spPr>
          <a:xfrm>
            <a:off x="4038840" y="1455840"/>
            <a:ext cx="4734000" cy="2768760"/>
          </a:xfrm>
          <a:prstGeom prst="rect">
            <a:avLst/>
          </a:prstGeom>
          <a:ln w="0">
            <a:noFill/>
          </a:ln>
        </p:spPr>
      </p:pic>
      <p:pic>
        <p:nvPicPr>
          <p:cNvPr id="63" name="Google Shape;98;p17" descr=""/>
          <p:cNvPicPr/>
          <p:nvPr/>
        </p:nvPicPr>
        <p:blipFill>
          <a:blip r:embed="rId2"/>
          <a:stretch/>
        </p:blipFill>
        <p:spPr>
          <a:xfrm>
            <a:off x="390600" y="3037680"/>
            <a:ext cx="3297240" cy="1455120"/>
          </a:xfrm>
          <a:prstGeom prst="rect">
            <a:avLst/>
          </a:prstGeom>
          <a:ln w="0">
            <a:noFill/>
          </a:ln>
        </p:spPr>
      </p:pic>
      <p:pic>
        <p:nvPicPr>
          <p:cNvPr id="64" name="Google Shape;99;p17" descr=""/>
          <p:cNvPicPr/>
          <p:nvPr/>
        </p:nvPicPr>
        <p:blipFill>
          <a:blip r:embed="rId3"/>
          <a:stretch/>
        </p:blipFill>
        <p:spPr>
          <a:xfrm>
            <a:off x="390600" y="3037680"/>
            <a:ext cx="3204360" cy="145512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PlaceHolder 1"/>
          <p:cNvSpPr>
            <a:spLocks noGrp="1"/>
          </p:cNvSpPr>
          <p:nvPr>
            <p:ph type="title"/>
          </p:nvPr>
        </p:nvSpPr>
        <p:spPr>
          <a:xfrm>
            <a:off x="311760" y="444960"/>
            <a:ext cx="8520120" cy="572400"/>
          </a:xfrm>
          <a:prstGeom prst="rect">
            <a:avLst/>
          </a:prstGeom>
          <a:noFill/>
          <a:ln w="0">
            <a:noFill/>
          </a:ln>
        </p:spPr>
        <p:txBody>
          <a:bodyPr lIns="91440" rIns="91440" tIns="91440" bIns="91440" anchor="t">
            <a:normAutofit fontScale="93550"/>
          </a:bodyPr>
          <a:p>
            <a:pPr indent="0">
              <a:lnSpc>
                <a:spcPct val="100000"/>
              </a:lnSpc>
              <a:buNone/>
              <a:tabLst>
                <a:tab algn="l" pos="0"/>
              </a:tabLst>
            </a:pPr>
            <a:r>
              <a:rPr b="0" lang="en" sz="2800" spc="-1" strike="noStrike">
                <a:solidFill>
                  <a:schemeClr val="dk1"/>
                </a:solidFill>
                <a:latin typeface="Arial"/>
                <a:ea typeface="Arial"/>
              </a:rPr>
              <a:t>Recap: Methods</a:t>
            </a:r>
            <a:endParaRPr b="0" lang="en-US" sz="2800" spc="-1" strike="noStrike">
              <a:solidFill>
                <a:srgbClr val="000000"/>
              </a:solidFill>
              <a:latin typeface="Arial"/>
            </a:endParaRPr>
          </a:p>
        </p:txBody>
      </p:sp>
      <p:sp>
        <p:nvSpPr>
          <p:cNvPr id="66" name="PlaceHolder 2"/>
          <p:cNvSpPr>
            <a:spLocks noGrp="1"/>
          </p:cNvSpPr>
          <p:nvPr>
            <p:ph/>
          </p:nvPr>
        </p:nvSpPr>
        <p:spPr>
          <a:xfrm>
            <a:off x="311760" y="1152360"/>
            <a:ext cx="8520120" cy="3416040"/>
          </a:xfrm>
          <a:prstGeom prst="rect">
            <a:avLst/>
          </a:prstGeom>
          <a:noFill/>
          <a:ln w="0">
            <a:noFill/>
          </a:ln>
        </p:spPr>
        <p:txBody>
          <a:bodyPr lIns="91440" rIns="91440" tIns="91440" bIns="91440" anchor="t">
            <a:normAutofit/>
          </a:bodyPr>
          <a:p>
            <a:pPr indent="0">
              <a:lnSpc>
                <a:spcPct val="115000"/>
              </a:lnSpc>
              <a:spcAft>
                <a:spcPts val="1199"/>
              </a:spcAft>
              <a:buNone/>
              <a:tabLst>
                <a:tab algn="l" pos="0"/>
              </a:tabLst>
            </a:pPr>
            <a:r>
              <a:rPr b="0" lang="en" sz="1400" spc="-1" strike="noStrike">
                <a:solidFill>
                  <a:schemeClr val="dk2"/>
                </a:solidFill>
                <a:latin typeface="Arial"/>
                <a:ea typeface="Arial"/>
              </a:rPr>
              <a:t>Naming Convention: Methods should be verbs, in mixed case with the first letter lowercase, with the first letter of each internal word capitalized, i.e. camelCase.</a:t>
            </a:r>
            <a:endParaRPr b="0" lang="en-US" sz="1400" spc="-1" strike="noStrike">
              <a:solidFill>
                <a:srgbClr val="000000"/>
              </a:solidFill>
              <a:latin typeface="Arial"/>
            </a:endParaRPr>
          </a:p>
        </p:txBody>
      </p:sp>
      <p:sp>
        <p:nvSpPr>
          <p:cNvPr id="67" name="PlaceHolder 3"/>
          <p:cNvSpPr>
            <a:spLocks noGrp="1"/>
          </p:cNvSpPr>
          <p:nvPr>
            <p:ph type="sldNum" idx="17"/>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32AE62E0-03CA-4CDE-BF4F-EB4FFAE6125F}" type="slidenum">
              <a:rPr b="0" lang="en"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pic>
        <p:nvPicPr>
          <p:cNvPr id="68" name="Google Shape;107;p18" descr=""/>
          <p:cNvPicPr/>
          <p:nvPr/>
        </p:nvPicPr>
        <p:blipFill>
          <a:blip r:embed="rId1"/>
          <a:stretch/>
        </p:blipFill>
        <p:spPr>
          <a:xfrm>
            <a:off x="2109960" y="1832760"/>
            <a:ext cx="4923720" cy="264060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 name="PlaceHolder 1"/>
          <p:cNvSpPr>
            <a:spLocks noGrp="1"/>
          </p:cNvSpPr>
          <p:nvPr>
            <p:ph type="title"/>
          </p:nvPr>
        </p:nvSpPr>
        <p:spPr>
          <a:xfrm>
            <a:off x="311760" y="444960"/>
            <a:ext cx="8520120" cy="572400"/>
          </a:xfrm>
          <a:prstGeom prst="rect">
            <a:avLst/>
          </a:prstGeom>
          <a:noFill/>
          <a:ln w="0">
            <a:noFill/>
          </a:ln>
        </p:spPr>
        <p:txBody>
          <a:bodyPr lIns="91440" rIns="91440" tIns="91440" bIns="91440" anchor="t">
            <a:normAutofit fontScale="93550"/>
          </a:bodyPr>
          <a:p>
            <a:pPr indent="0">
              <a:lnSpc>
                <a:spcPct val="100000"/>
              </a:lnSpc>
              <a:buNone/>
              <a:tabLst>
                <a:tab algn="l" pos="0"/>
              </a:tabLst>
            </a:pPr>
            <a:r>
              <a:rPr b="0" lang="en" sz="2800" spc="-1" strike="noStrike">
                <a:solidFill>
                  <a:schemeClr val="dk1"/>
                </a:solidFill>
                <a:latin typeface="Arial"/>
                <a:ea typeface="Arial"/>
              </a:rPr>
              <a:t>Variable scope</a:t>
            </a:r>
            <a:endParaRPr b="0" lang="en-US" sz="2800" spc="-1" strike="noStrike">
              <a:solidFill>
                <a:srgbClr val="000000"/>
              </a:solidFill>
              <a:latin typeface="Arial"/>
            </a:endParaRPr>
          </a:p>
        </p:txBody>
      </p:sp>
      <p:sp>
        <p:nvSpPr>
          <p:cNvPr id="70" name="PlaceHolder 2"/>
          <p:cNvSpPr>
            <a:spLocks noGrp="1"/>
          </p:cNvSpPr>
          <p:nvPr>
            <p:ph/>
          </p:nvPr>
        </p:nvSpPr>
        <p:spPr>
          <a:xfrm>
            <a:off x="311760" y="1152360"/>
            <a:ext cx="8520120" cy="3416040"/>
          </a:xfrm>
          <a:prstGeom prst="rect">
            <a:avLst/>
          </a:prstGeom>
          <a:noFill/>
          <a:ln w="0">
            <a:noFill/>
          </a:ln>
        </p:spPr>
        <p:txBody>
          <a:bodyPr lIns="91440" rIns="91440" tIns="91440" bIns="91440" anchor="t">
            <a:normAutofit/>
          </a:bodyPr>
          <a:p>
            <a:pPr indent="0">
              <a:spcBef>
                <a:spcPts val="1417"/>
              </a:spcBef>
              <a:buNone/>
            </a:pPr>
            <a:endParaRPr b="0" lang="en-US" sz="1800" spc="-1" strike="noStrike">
              <a:solidFill>
                <a:schemeClr val="dk2"/>
              </a:solidFill>
              <a:latin typeface="Arial"/>
              <a:ea typeface="Arial"/>
            </a:endParaRPr>
          </a:p>
        </p:txBody>
      </p:sp>
      <p:sp>
        <p:nvSpPr>
          <p:cNvPr id="71" name="PlaceHolder 3"/>
          <p:cNvSpPr>
            <a:spLocks noGrp="1"/>
          </p:cNvSpPr>
          <p:nvPr>
            <p:ph type="sldNum" idx="18"/>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436C262A-441D-4030-8332-5C7C56B01516}" type="slidenum">
              <a:rPr b="0" lang="en"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pic>
        <p:nvPicPr>
          <p:cNvPr id="72" name="Google Shape;115;p19" descr=""/>
          <p:cNvPicPr/>
          <p:nvPr/>
        </p:nvPicPr>
        <p:blipFill>
          <a:blip r:embed="rId1"/>
          <a:stretch/>
        </p:blipFill>
        <p:spPr>
          <a:xfrm>
            <a:off x="311760" y="1093320"/>
            <a:ext cx="5057280" cy="3628800"/>
          </a:xfrm>
          <a:prstGeom prst="rect">
            <a:avLst/>
          </a:prstGeom>
          <a:ln w="0">
            <a:noFill/>
          </a:ln>
        </p:spPr>
      </p:pic>
      <p:pic>
        <p:nvPicPr>
          <p:cNvPr id="73" name="Google Shape;116;p19" descr=""/>
          <p:cNvPicPr/>
          <p:nvPr/>
        </p:nvPicPr>
        <p:blipFill>
          <a:blip r:embed="rId2"/>
          <a:stretch/>
        </p:blipFill>
        <p:spPr>
          <a:xfrm>
            <a:off x="4350600" y="1769400"/>
            <a:ext cx="694800" cy="676080"/>
          </a:xfrm>
          <a:prstGeom prst="rect">
            <a:avLst/>
          </a:prstGeom>
          <a:ln w="0">
            <a:noFill/>
          </a:ln>
        </p:spPr>
      </p:pic>
      <p:pic>
        <p:nvPicPr>
          <p:cNvPr id="74" name="Google Shape;117;p19" descr=""/>
          <p:cNvPicPr/>
          <p:nvPr/>
        </p:nvPicPr>
        <p:blipFill>
          <a:blip r:embed="rId3"/>
          <a:stretch/>
        </p:blipFill>
        <p:spPr>
          <a:xfrm>
            <a:off x="5117040" y="1788480"/>
            <a:ext cx="1828440" cy="637920"/>
          </a:xfrm>
          <a:prstGeom prst="rect">
            <a:avLst/>
          </a:prstGeom>
          <a:ln w="0">
            <a:noFill/>
          </a:ln>
        </p:spPr>
      </p:pic>
      <p:pic>
        <p:nvPicPr>
          <p:cNvPr id="75" name="Google Shape;118;p19" descr=""/>
          <p:cNvPicPr/>
          <p:nvPr/>
        </p:nvPicPr>
        <p:blipFill>
          <a:blip r:embed="rId4"/>
          <a:stretch/>
        </p:blipFill>
        <p:spPr>
          <a:xfrm>
            <a:off x="4746240" y="3093840"/>
            <a:ext cx="694800" cy="657000"/>
          </a:xfrm>
          <a:prstGeom prst="rect">
            <a:avLst/>
          </a:prstGeom>
          <a:ln w="0">
            <a:noFill/>
          </a:ln>
        </p:spPr>
      </p:pic>
      <p:pic>
        <p:nvPicPr>
          <p:cNvPr id="76" name="Google Shape;119;p19" descr=""/>
          <p:cNvPicPr/>
          <p:nvPr/>
        </p:nvPicPr>
        <p:blipFill>
          <a:blip r:embed="rId5"/>
          <a:stretch/>
        </p:blipFill>
        <p:spPr>
          <a:xfrm>
            <a:off x="5522040" y="3132000"/>
            <a:ext cx="1247400" cy="580680"/>
          </a:xfrm>
          <a:prstGeom prst="rect">
            <a:avLst/>
          </a:prstGeom>
          <a:ln w="0">
            <a:noFill/>
          </a:ln>
        </p:spPr>
      </p:pic>
      <p:pic>
        <p:nvPicPr>
          <p:cNvPr id="77" name="Google Shape;120;p19" descr=""/>
          <p:cNvPicPr/>
          <p:nvPr/>
        </p:nvPicPr>
        <p:blipFill>
          <a:blip r:embed="rId6"/>
          <a:stretch/>
        </p:blipFill>
        <p:spPr>
          <a:xfrm>
            <a:off x="2869920" y="4353840"/>
            <a:ext cx="3124440" cy="477360"/>
          </a:xfrm>
          <a:prstGeom prst="rect">
            <a:avLst/>
          </a:prstGeom>
          <a:ln w="0">
            <a:noFill/>
          </a:ln>
        </p:spPr>
      </p:pic>
      <p:pic>
        <p:nvPicPr>
          <p:cNvPr id="78" name="Google Shape;121;p19" descr=""/>
          <p:cNvPicPr/>
          <p:nvPr/>
        </p:nvPicPr>
        <p:blipFill>
          <a:blip r:embed="rId7"/>
          <a:stretch/>
        </p:blipFill>
        <p:spPr>
          <a:xfrm>
            <a:off x="6122880" y="2492640"/>
            <a:ext cx="694800" cy="1999800"/>
          </a:xfrm>
          <a:prstGeom prst="rect">
            <a:avLst/>
          </a:prstGeom>
          <a:ln w="0">
            <a:noFill/>
          </a:ln>
        </p:spPr>
      </p:pic>
      <p:pic>
        <p:nvPicPr>
          <p:cNvPr id="79" name="Google Shape;122;p19" descr=""/>
          <p:cNvPicPr/>
          <p:nvPr/>
        </p:nvPicPr>
        <p:blipFill>
          <a:blip r:embed="rId8"/>
          <a:stretch/>
        </p:blipFill>
        <p:spPr>
          <a:xfrm>
            <a:off x="6818040" y="3011040"/>
            <a:ext cx="1828440" cy="637920"/>
          </a:xfrm>
          <a:prstGeom prst="rect">
            <a:avLst/>
          </a:prstGeom>
          <a:ln w="0">
            <a:noFill/>
          </a:ln>
        </p:spPr>
      </p:pic>
      <p:pic>
        <p:nvPicPr>
          <p:cNvPr id="80" name="Google Shape;123;p19" descr=""/>
          <p:cNvPicPr/>
          <p:nvPr/>
        </p:nvPicPr>
        <p:blipFill>
          <a:blip r:embed="rId9"/>
          <a:stretch/>
        </p:blipFill>
        <p:spPr>
          <a:xfrm>
            <a:off x="8015400" y="954000"/>
            <a:ext cx="694800" cy="3981240"/>
          </a:xfrm>
          <a:prstGeom prst="rect">
            <a:avLst/>
          </a:prstGeom>
          <a:ln w="0">
            <a:noFill/>
          </a:ln>
        </p:spPr>
      </p:pic>
      <p:pic>
        <p:nvPicPr>
          <p:cNvPr id="81" name="Google Shape;124;p19" descr=""/>
          <p:cNvPicPr/>
          <p:nvPr/>
        </p:nvPicPr>
        <p:blipFill>
          <a:blip r:embed="rId10"/>
          <a:stretch/>
        </p:blipFill>
        <p:spPr>
          <a:xfrm>
            <a:off x="7279560" y="280080"/>
            <a:ext cx="1552320" cy="637920"/>
          </a:xfrm>
          <a:prstGeom prst="rect">
            <a:avLst/>
          </a:prstGeom>
          <a:ln w="0">
            <a:noFill/>
          </a:ln>
        </p:spPr>
      </p:pic>
      <p:pic>
        <p:nvPicPr>
          <p:cNvPr id="82" name="Google Shape;125;p19" descr=""/>
          <p:cNvPicPr/>
          <p:nvPr/>
        </p:nvPicPr>
        <p:blipFill>
          <a:blip r:embed="rId11"/>
          <a:stretch/>
        </p:blipFill>
        <p:spPr>
          <a:xfrm>
            <a:off x="5117040" y="71280"/>
            <a:ext cx="1828440" cy="1716480"/>
          </a:xfrm>
          <a:prstGeom prst="rect">
            <a:avLst/>
          </a:prstGeom>
          <a:ln w="0">
            <a:noFill/>
          </a:ln>
        </p:spPr>
      </p:pic>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0">
                                  <p:stCondLst>
                                    <p:cond delay="0"/>
                                  </p:stCondLst>
                                  <p:childTnLst>
                                    <p:set>
                                      <p:cBhvr>
                                        <p:cTn id="6" dur="1" fill="hold">
                                          <p:stCondLst>
                                            <p:cond delay="0"/>
                                          </p:stCondLst>
                                        </p:cTn>
                                        <p:tgtEl>
                                          <p:spTgt spid="82"/>
                                        </p:tgtEl>
                                        <p:attrNameLst>
                                          <p:attrName>style.visibility</p:attrName>
                                        </p:attrNameLst>
                                      </p:cBhvr>
                                      <p:to>
                                        <p:strVal val="visible"/>
                                      </p:to>
                                    </p:set>
                                    <p:animEffect filter="fade" transition="in">
                                      <p:cBhvr additive="repl">
                                        <p:cTn id="7" dur="400"/>
                                        <p:tgtEl>
                                          <p:spTgt spid="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PlaceHolder 1"/>
          <p:cNvSpPr>
            <a:spLocks noGrp="1"/>
          </p:cNvSpPr>
          <p:nvPr>
            <p:ph type="title"/>
          </p:nvPr>
        </p:nvSpPr>
        <p:spPr>
          <a:xfrm>
            <a:off x="311760" y="444960"/>
            <a:ext cx="8520120" cy="572400"/>
          </a:xfrm>
          <a:prstGeom prst="rect">
            <a:avLst/>
          </a:prstGeom>
          <a:noFill/>
          <a:ln w="0">
            <a:noFill/>
          </a:ln>
        </p:spPr>
        <p:txBody>
          <a:bodyPr lIns="91440" rIns="91440" tIns="91440" bIns="91440" anchor="t">
            <a:normAutofit fontScale="93550"/>
          </a:bodyPr>
          <a:p>
            <a:pPr indent="0">
              <a:lnSpc>
                <a:spcPct val="100000"/>
              </a:lnSpc>
              <a:buNone/>
              <a:tabLst>
                <a:tab algn="l" pos="0"/>
              </a:tabLst>
            </a:pPr>
            <a:r>
              <a:rPr b="0" lang="en" sz="2800" spc="-1" strike="noStrike">
                <a:solidFill>
                  <a:schemeClr val="dk1"/>
                </a:solidFill>
                <a:latin typeface="Arial"/>
                <a:ea typeface="Arial"/>
              </a:rPr>
              <a:t>Loop Accumulation</a:t>
            </a:r>
            <a:endParaRPr b="0" lang="en-US" sz="2800" spc="-1" strike="noStrike">
              <a:solidFill>
                <a:srgbClr val="000000"/>
              </a:solidFill>
              <a:latin typeface="Arial"/>
            </a:endParaRPr>
          </a:p>
        </p:txBody>
      </p:sp>
      <p:sp>
        <p:nvSpPr>
          <p:cNvPr id="84" name="PlaceHolder 2"/>
          <p:cNvSpPr>
            <a:spLocks noGrp="1"/>
          </p:cNvSpPr>
          <p:nvPr>
            <p:ph/>
          </p:nvPr>
        </p:nvSpPr>
        <p:spPr>
          <a:xfrm>
            <a:off x="311760" y="1152360"/>
            <a:ext cx="8520120" cy="3416040"/>
          </a:xfrm>
          <a:prstGeom prst="rect">
            <a:avLst/>
          </a:prstGeom>
          <a:noFill/>
          <a:ln w="0">
            <a:noFill/>
          </a:ln>
        </p:spPr>
        <p:txBody>
          <a:bodyPr lIns="91440" rIns="91440" tIns="91440" bIns="91440" anchor="t">
            <a:normAutofit/>
          </a:bodyPr>
          <a:p>
            <a:pPr indent="0">
              <a:lnSpc>
                <a:spcPct val="115000"/>
              </a:lnSpc>
              <a:spcAft>
                <a:spcPts val="1199"/>
              </a:spcAft>
              <a:buNone/>
              <a:tabLst>
                <a:tab algn="l" pos="0"/>
              </a:tabLst>
            </a:pPr>
            <a:r>
              <a:rPr b="0" lang="en" sz="1300" spc="-1" strike="noStrike">
                <a:solidFill>
                  <a:schemeClr val="dk2"/>
                </a:solidFill>
                <a:latin typeface="Arial"/>
                <a:ea typeface="Arial"/>
              </a:rPr>
              <a:t>An </a:t>
            </a:r>
            <a:r>
              <a:rPr b="1" i="1" lang="en" sz="1300" spc="-1" strike="noStrike">
                <a:solidFill>
                  <a:schemeClr val="dk2"/>
                </a:solidFill>
                <a:latin typeface="Arial"/>
                <a:ea typeface="Arial"/>
              </a:rPr>
              <a:t>accumulator</a:t>
            </a:r>
            <a:r>
              <a:rPr b="0" lang="en" sz="1300" spc="-1" strike="noStrike">
                <a:solidFill>
                  <a:schemeClr val="dk2"/>
                </a:solidFill>
                <a:latin typeface="Arial"/>
                <a:ea typeface="Arial"/>
              </a:rPr>
              <a:t> is a variable that the program uses to calculate a sum or product of a series of values. A computer program does this by having a loop that adds or multiplies each successive value onto the accumulator.</a:t>
            </a:r>
            <a:endParaRPr b="0" lang="en-US" sz="1300" spc="-1" strike="noStrike">
              <a:solidFill>
                <a:srgbClr val="000000"/>
              </a:solidFill>
              <a:latin typeface="Arial"/>
            </a:endParaRPr>
          </a:p>
        </p:txBody>
      </p:sp>
      <p:sp>
        <p:nvSpPr>
          <p:cNvPr id="85" name="PlaceHolder 3"/>
          <p:cNvSpPr>
            <a:spLocks noGrp="1"/>
          </p:cNvSpPr>
          <p:nvPr>
            <p:ph type="sldNum" idx="19"/>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5214C70F-DB60-4F1E-BA8C-F9763D479ED0}" type="slidenum">
              <a:rPr b="0" lang="en"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pic>
        <p:nvPicPr>
          <p:cNvPr id="86" name="Google Shape;133;p20" descr=""/>
          <p:cNvPicPr/>
          <p:nvPr/>
        </p:nvPicPr>
        <p:blipFill>
          <a:blip r:embed="rId1"/>
          <a:stretch/>
        </p:blipFill>
        <p:spPr>
          <a:xfrm>
            <a:off x="4010040" y="1692720"/>
            <a:ext cx="3957840" cy="3081960"/>
          </a:xfrm>
          <a:prstGeom prst="rect">
            <a:avLst/>
          </a:prstGeom>
          <a:ln w="0">
            <a:noFill/>
          </a:ln>
        </p:spPr>
      </p:pic>
      <p:sp>
        <p:nvSpPr>
          <p:cNvPr id="87" name="Google Shape;134;p20"/>
          <p:cNvSpPr/>
          <p:nvPr/>
        </p:nvSpPr>
        <p:spPr>
          <a:xfrm>
            <a:off x="439560" y="2086200"/>
            <a:ext cx="3503160" cy="548280"/>
          </a:xfrm>
          <a:prstGeom prst="rect">
            <a:avLst/>
          </a:prstGeom>
          <a:noFill/>
          <a:ln w="0">
            <a:noFill/>
          </a:ln>
        </p:spPr>
        <p:style>
          <a:lnRef idx="0"/>
          <a:fillRef idx="0"/>
          <a:effectRef idx="0"/>
          <a:fontRef idx="minor"/>
        </p:style>
        <p:txBody>
          <a:bodyPr tIns="91440" bIns="91440" anchor="t">
            <a:spAutoFit/>
          </a:bodyPr>
          <a:p>
            <a:pPr>
              <a:lnSpc>
                <a:spcPct val="100000"/>
              </a:lnSpc>
              <a:tabLst>
                <a:tab algn="l" pos="0"/>
              </a:tabLst>
            </a:pPr>
            <a:r>
              <a:rPr b="0" lang="en" sz="1200" spc="-1" strike="noStrike">
                <a:solidFill>
                  <a:srgbClr val="000000"/>
                </a:solidFill>
                <a:latin typeface="Arial"/>
                <a:ea typeface="Arial"/>
              </a:rPr>
              <a:t>To visualize how this works try adding some numbers in your head, say 12, 7, 9 and 10.</a:t>
            </a:r>
            <a:endParaRPr b="0" lang="en-US" sz="1200" spc="-1" strike="noStrike">
              <a:solidFill>
                <a:srgbClr val="000000"/>
              </a:solidFill>
              <a:latin typeface="Arial"/>
            </a:endParaRPr>
          </a:p>
        </p:txBody>
      </p:sp>
      <p:sp>
        <p:nvSpPr>
          <p:cNvPr id="88" name="Google Shape;135;p20"/>
          <p:cNvSpPr/>
          <p:nvPr/>
        </p:nvSpPr>
        <p:spPr>
          <a:xfrm>
            <a:off x="439560" y="3273840"/>
            <a:ext cx="3699720" cy="1021320"/>
          </a:xfrm>
          <a:prstGeom prst="rect">
            <a:avLst/>
          </a:prstGeom>
          <a:noFill/>
          <a:ln w="19050">
            <a:solidFill>
              <a:srgbClr val="980000"/>
            </a:solidFill>
            <a:round/>
          </a:ln>
        </p:spPr>
        <p:style>
          <a:lnRef idx="0"/>
          <a:fillRef idx="0"/>
          <a:effectRef idx="0"/>
          <a:fontRef idx="minor"/>
        </p:style>
        <p:txBody>
          <a:bodyPr tIns="91440" bIns="91440" anchor="t">
            <a:spAutoFit/>
          </a:bodyPr>
          <a:p>
            <a:pPr>
              <a:lnSpc>
                <a:spcPct val="100000"/>
              </a:lnSpc>
              <a:tabLst>
                <a:tab algn="l" pos="0"/>
              </a:tabLst>
            </a:pPr>
            <a:r>
              <a:rPr b="0" lang="en" sz="1100" spc="-1" strike="noStrike">
                <a:solidFill>
                  <a:srgbClr val="000000"/>
                </a:solidFill>
                <a:latin typeface="Arial"/>
                <a:ea typeface="Arial"/>
              </a:rPr>
              <a:t>To form a loop with an accumulator: </a:t>
            </a:r>
            <a:endParaRPr b="0" lang="en-US" sz="1100" spc="-1" strike="noStrike">
              <a:solidFill>
                <a:srgbClr val="000000"/>
              </a:solidFill>
              <a:latin typeface="Arial"/>
            </a:endParaRPr>
          </a:p>
          <a:p>
            <a:pPr>
              <a:lnSpc>
                <a:spcPct val="100000"/>
              </a:lnSpc>
              <a:tabLst>
                <a:tab algn="l" pos="0"/>
              </a:tabLst>
            </a:pPr>
            <a:r>
              <a:rPr b="0" lang="en" sz="1100" spc="-1" strike="noStrike">
                <a:solidFill>
                  <a:srgbClr val="000000"/>
                </a:solidFill>
                <a:latin typeface="Arial"/>
                <a:ea typeface="Arial"/>
              </a:rPr>
              <a:t>1. Before the loop begins, declare the accumulator (can be a Int, Double, or String) and initialize it to zero. </a:t>
            </a:r>
            <a:endParaRPr b="0" lang="en-US" sz="1100" spc="-1" strike="noStrike">
              <a:solidFill>
                <a:srgbClr val="000000"/>
              </a:solidFill>
              <a:latin typeface="Arial"/>
            </a:endParaRPr>
          </a:p>
          <a:p>
            <a:pPr>
              <a:lnSpc>
                <a:spcPct val="100000"/>
              </a:lnSpc>
              <a:tabLst>
                <a:tab algn="l" pos="0"/>
              </a:tabLst>
            </a:pPr>
            <a:r>
              <a:rPr b="0" lang="en" sz="1100" spc="-1" strike="noStrike">
                <a:solidFill>
                  <a:srgbClr val="000000"/>
                </a:solidFill>
                <a:latin typeface="Arial"/>
                <a:ea typeface="Arial"/>
              </a:rPr>
              <a:t>3. During each loop cycle, add the next value you wish to sum/concatenate onto the accumulator. </a:t>
            </a:r>
            <a:endParaRPr b="0" lang="en-US" sz="1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311760" y="444960"/>
            <a:ext cx="8520120" cy="572400"/>
          </a:xfrm>
          <a:prstGeom prst="rect">
            <a:avLst/>
          </a:prstGeom>
          <a:noFill/>
          <a:ln w="0">
            <a:noFill/>
          </a:ln>
        </p:spPr>
        <p:txBody>
          <a:bodyPr lIns="91440" rIns="91440" tIns="91440" bIns="91440" anchor="t">
            <a:normAutofit fontScale="93550"/>
          </a:bodyPr>
          <a:p>
            <a:pPr indent="0">
              <a:lnSpc>
                <a:spcPct val="100000"/>
              </a:lnSpc>
              <a:buNone/>
              <a:tabLst>
                <a:tab algn="l" pos="0"/>
              </a:tabLst>
            </a:pPr>
            <a:r>
              <a:rPr b="0" lang="en" sz="2800" spc="-1" strike="noStrike">
                <a:solidFill>
                  <a:schemeClr val="dk1"/>
                </a:solidFill>
                <a:latin typeface="Arial"/>
                <a:ea typeface="Arial"/>
              </a:rPr>
              <a:t>Lab Activity</a:t>
            </a:r>
            <a:endParaRPr b="0" lang="en-US" sz="2800" spc="-1" strike="noStrike">
              <a:solidFill>
                <a:srgbClr val="000000"/>
              </a:solidFill>
              <a:latin typeface="Arial"/>
            </a:endParaRPr>
          </a:p>
        </p:txBody>
      </p:sp>
      <p:sp>
        <p:nvSpPr>
          <p:cNvPr id="90" name="PlaceHolder 2"/>
          <p:cNvSpPr>
            <a:spLocks noGrp="1"/>
          </p:cNvSpPr>
          <p:nvPr>
            <p:ph/>
          </p:nvPr>
        </p:nvSpPr>
        <p:spPr>
          <a:xfrm>
            <a:off x="311760" y="1152360"/>
            <a:ext cx="8520120" cy="3416040"/>
          </a:xfrm>
          <a:prstGeom prst="rect">
            <a:avLst/>
          </a:prstGeom>
          <a:noFill/>
          <a:ln w="0">
            <a:noFill/>
          </a:ln>
        </p:spPr>
        <p:txBody>
          <a:bodyPr lIns="91440" rIns="91440" tIns="91440" bIns="91440" anchor="t">
            <a:normAutofit/>
          </a:bodyPr>
          <a:p>
            <a:pPr indent="0">
              <a:spcBef>
                <a:spcPts val="1417"/>
              </a:spcBef>
              <a:buNone/>
            </a:pPr>
            <a:endParaRPr b="0" lang="en-US" sz="1800" spc="-1" strike="noStrike">
              <a:solidFill>
                <a:schemeClr val="dk2"/>
              </a:solidFill>
              <a:latin typeface="Arial"/>
              <a:ea typeface="Arial"/>
            </a:endParaRPr>
          </a:p>
        </p:txBody>
      </p:sp>
      <p:sp>
        <p:nvSpPr>
          <p:cNvPr id="91" name="PlaceHolder 3"/>
          <p:cNvSpPr>
            <a:spLocks noGrp="1"/>
          </p:cNvSpPr>
          <p:nvPr>
            <p:ph type="sldNum" idx="20"/>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115C5B01-77BB-45A6-9A65-8BF2F21DCA01}" type="slidenum">
              <a:rPr b="0" lang="en"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pic>
        <p:nvPicPr>
          <p:cNvPr id="92" name="Google Shape;143;p21" descr=""/>
          <p:cNvPicPr/>
          <p:nvPr/>
        </p:nvPicPr>
        <p:blipFill>
          <a:blip r:embed="rId1"/>
          <a:stretch/>
        </p:blipFill>
        <p:spPr>
          <a:xfrm>
            <a:off x="2207880" y="1528920"/>
            <a:ext cx="4727520" cy="266328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1221</TotalTime>
  <Application>LibreOffice/7.6.6.3$Linux_X86_64 LibreOffice_project/60$Build-3</Application>
  <AppVersion>15.0000</AppVersion>
  <Words>671</Words>
  <Paragraphs>77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2024-05-14T14:11:13Z</dcterms:modified>
  <cp:revision>5</cp:revision>
  <dc:subject/>
  <dc:title>CS 170 Lab 04</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11</vt:i4>
  </property>
  <property fmtid="{D5CDD505-2E9C-101B-9397-08002B2CF9AE}" pid="3" name="PresentationFormat">
    <vt:lpwstr>On-screen Show (16:9)</vt:lpwstr>
  </property>
  <property fmtid="{D5CDD505-2E9C-101B-9397-08002B2CF9AE}" pid="4" name="Slides">
    <vt:i4>11</vt:i4>
  </property>
</Properties>
</file>