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1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 idx="1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60A27BA-ED2C-4CD4-B2B8-6D01DA36E51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009B4B0-4884-4F5D-8112-3D8333472CC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A441A8F-3742-4C0A-A070-439F78D0619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036C59F-FB52-475D-8A2F-33C536B7F1E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1B068CC-C797-458C-BB91-65D124EDAFD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2EF133-621F-44B8-9EEF-324CF6178F6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6429D4-C301-43D0-AD85-9BEB8CC7D3E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8ABFB19-70DE-43BD-93BE-6CA616492E1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DA8794-6192-49F7-8BD7-8C9BC604012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E37457-B83B-4444-8A24-054E7B1D436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7B6B70A-4FBA-4FA5-A649-B8131E110AC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25133A-F336-4749-908A-D0EED81230E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F25405D-A812-4AFA-8781-A18621D1FF8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1FAA955-1F15-4FAE-B8B9-106623B476F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9B1F1F8-B044-479A-953C-3296C1ECC1C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1C27D84-C2E8-4392-AEF4-BB77C9FB92D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4BBA3D9-DD7E-47EA-8970-7132729910E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5D891FB-967D-4780-B2F3-6859D766D36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00FF379-21A1-4E61-9E47-66AD58997CE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AE767C2-FBCC-4301-B27A-1FA17157D67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1442AFE-6237-43BE-94C8-2858C51EEF6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DF70AA-F4A8-44B1-A3AD-B4DF59B7016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462240"/>
            <a:ext cx="9143640" cy="100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CS 170 Lab 10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CCB2C2-C9B2-4AA2-830E-5404C3D4A13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Questions?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>
                  <a:tint val="75000"/>
                </a:schemeClr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D384DD7-EB4A-4701-AE5E-889AFEE7231D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Lab Activity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906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Implement a method </a:t>
            </a:r>
            <a:r>
              <a:rPr b="0" i="1" lang="en-US" sz="2800" spc="-1" strike="noStrike">
                <a:solidFill>
                  <a:schemeClr val="dk1"/>
                </a:solidFill>
                <a:latin typeface="Georgia"/>
              </a:rPr>
              <a:t>int evaluateExpression(String e)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 to evaluate mathematical expressions given as Strings. 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The input Strings you should evaluate are of the form [number][operator][number]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where [operator] is one of + - * / ^ %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You may use </a:t>
            </a:r>
            <a:r>
              <a:rPr b="0" i="1" lang="en-US" sz="2800" spc="-1" strike="noStrike">
                <a:solidFill>
                  <a:schemeClr val="dk1"/>
                </a:solidFill>
                <a:latin typeface="Georgia"/>
              </a:rPr>
              <a:t>matches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, </a:t>
            </a:r>
            <a:r>
              <a:rPr b="0" i="1" lang="en-US" sz="2800" spc="-1" strike="noStrike">
                <a:solidFill>
                  <a:schemeClr val="dk1"/>
                </a:solidFill>
                <a:latin typeface="Georgia"/>
              </a:rPr>
              <a:t>replaceAll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, and casting between Strings and integers. NO OTHER STRING METHODS ARE ALLOWED. String concatenation is not allowed.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If the input string is not of the proper format, print a warning to the user that the input format is not valid and return 0.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77DF68-A083-4A28-878D-103534DA5C40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Lab Activity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7" name="Content Placeholder 7" descr=""/>
          <p:cNvPicPr/>
          <p:nvPr/>
        </p:nvPicPr>
        <p:blipFill>
          <a:blip r:embed="rId1"/>
          <a:stretch/>
        </p:blipFill>
        <p:spPr>
          <a:xfrm>
            <a:off x="270000" y="2111040"/>
            <a:ext cx="6622560" cy="3389040"/>
          </a:xfrm>
          <a:prstGeom prst="rect">
            <a:avLst/>
          </a:prstGeom>
          <a:ln w="0">
            <a:noFill/>
          </a:ln>
        </p:spPr>
      </p:pic>
      <p:pic>
        <p:nvPicPr>
          <p:cNvPr id="78" name="Picture 9" descr=""/>
          <p:cNvPicPr/>
          <p:nvPr/>
        </p:nvPicPr>
        <p:blipFill>
          <a:blip r:embed="rId2"/>
          <a:stretch/>
        </p:blipFill>
        <p:spPr>
          <a:xfrm>
            <a:off x="7203600" y="2590200"/>
            <a:ext cx="4987800" cy="2430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D63E72-5F6C-43B9-8EEA-B3844C1BE7AB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Lab Activity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906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Implement a method </a:t>
            </a:r>
            <a:r>
              <a:rPr b="0" i="1" lang="en-US" sz="2800" spc="-1" strike="noStrike">
                <a:solidFill>
                  <a:schemeClr val="dk1"/>
                </a:solidFill>
                <a:latin typeface="Georgia"/>
              </a:rPr>
              <a:t>int evaluateExpression(String e)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 to evaluate mathematical expressions given as Strings. 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The input Strings you should evaluate are of the form [number][operator][number]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where [operator] is one of + - * / ^ %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You may use </a:t>
            </a:r>
            <a:r>
              <a:rPr b="0" i="1" lang="en-US" sz="2800" spc="-1" strike="noStrike">
                <a:solidFill>
                  <a:schemeClr val="dk1"/>
                </a:solidFill>
                <a:latin typeface="Georgia"/>
              </a:rPr>
              <a:t>matches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, </a:t>
            </a:r>
            <a:r>
              <a:rPr b="0" i="1" lang="en-US" sz="2800" spc="-1" strike="noStrike">
                <a:solidFill>
                  <a:schemeClr val="dk1"/>
                </a:solidFill>
                <a:latin typeface="Georgia"/>
              </a:rPr>
              <a:t>replaceAll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, and casting between Strings and integers. NO OTHER STRING METHODS ARE ALLOWED. String concatenation is not allowed.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If the input string is not of the proper format, print a warning to the user that the input format is not valid and return 0.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81" name="TextBox 1"/>
          <p:cNvSpPr/>
          <p:nvPr/>
        </p:nvSpPr>
        <p:spPr>
          <a:xfrm>
            <a:off x="8897400" y="188640"/>
            <a:ext cx="3062160" cy="1186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Submit in class called lab11 with many test cases and discussion comments!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10E136-65AF-491B-A8E9-D30081120AAC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Today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Regular Expressions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Questions?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Lab Activity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DDE509-BD17-4938-85AF-FEC5B827C639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Regular Expression Patterns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55" name="Content Placeholder 6"/>
          <p:cNvGraphicFramePr/>
          <p:nvPr/>
        </p:nvGraphicFramePr>
        <p:xfrm>
          <a:off x="3251160" y="1266120"/>
          <a:ext cx="6240960" cy="4820400"/>
        </p:xfrm>
        <a:graphic>
          <a:graphicData uri="http://schemas.openxmlformats.org/drawingml/2006/table">
            <a:tbl>
              <a:tblPr/>
              <a:tblGrid>
                <a:gridCol w="961200"/>
                <a:gridCol w="52797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Symbol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Meaning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matches any single character except ‘\n’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[ 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matches any character or character set appearing in [ 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matches any of [a-zA-Z0-9_]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matches anything not matching \w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Matches single whitespace character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matches any non-whitespace character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decimal digit [0-9]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any non-digit character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^ $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matches start (^) or end ($) of string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\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escape a “special” character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+ * 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one or more (+), zero or more (*), zero or one (?)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( ), {#}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grouping ( ), match certain number of times {#}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690076-BA76-4E68-94A5-72B35E28A0A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Java Regex with String Methods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64120" y="1847880"/>
            <a:ext cx="1106316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String.matches(String regex) 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returns true if there is a regex match, false otherwise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“</a:t>
            </a: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hello”.matches(“h\\w+”) </a:t>
            </a: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-&gt; </a:t>
            </a: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true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“</a:t>
            </a: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hello”.matches(“h\\w?”)</a:t>
            </a: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 -&gt; </a:t>
            </a: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false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 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String.replaceAll(String regex, String replace)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 returns </a:t>
            </a: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String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 where any matches with </a:t>
            </a: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regex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 are replaced by </a:t>
            </a: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replace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“</a:t>
            </a: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two too to”.replaceAll(“t[wo]+”, “2”)</a:t>
            </a: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 -&gt; </a:t>
            </a: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“2 2 2”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“</a:t>
            </a: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abc123def”.replaceAll(“(\\D+)(\\d+)”, “$2$1”)</a:t>
            </a: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 -&gt; </a:t>
            </a: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“123abcdef”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210432-99E7-4E76-88F2-BDC80BEE8A8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Examples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480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Check if </a:t>
            </a: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String email 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is an Emory email address: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email.matches(“\\w+@emory\\.edu”)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 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Check if</a:t>
            </a: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 String str 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has 2 consecutive numerical characters: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str.matches(“.*\\d\\d.*”)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 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Remove leading whitespace in </a:t>
            </a: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String str: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str.replaceAll(“^\\s+”, “”)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Extract url from </a:t>
            </a:r>
            <a:r>
              <a:rPr b="0" lang="en-US" sz="2800" spc="-1" strike="noStrike">
                <a:solidFill>
                  <a:schemeClr val="dk1"/>
                </a:solidFill>
                <a:latin typeface="Consolas"/>
              </a:rPr>
              <a:t>String str: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</a:rPr>
              <a:t>str.replaceAll(“(.*)(https://www\\.\\w+\\.\\w{3})(.*)”, “$2”)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4946AE-8B4A-4AAA-B03B-025D03102876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Examples/ Practice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Find a regular expression that matches all examples in the YES list but none of the examples in the NO list.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Answer: \d{4}[!\?]\w?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graphicFrame>
        <p:nvGraphicFramePr>
          <p:cNvPr id="62" name="Table 6"/>
          <p:cNvGraphicFramePr/>
          <p:nvPr/>
        </p:nvGraphicFramePr>
        <p:xfrm>
          <a:off x="2031840" y="2824200"/>
          <a:ext cx="8127720" cy="1854000"/>
        </p:xfrm>
        <a:graphic>
          <a:graphicData uri="http://schemas.openxmlformats.org/drawingml/2006/table">
            <a:tbl>
              <a:tblPr/>
              <a:tblGrid>
                <a:gridCol w="4063680"/>
                <a:gridCol w="40636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1234!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123!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5398?a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5398a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3519!1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3519!11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9876?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98765??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CC090C-ACA8-4E76-85B2-954CE25C49C8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Examples/ Practice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Find a regular expression that matches all examples in the YES list but none of the examples in the NO list.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Answer: \D+-\w+-\d+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graphicFrame>
        <p:nvGraphicFramePr>
          <p:cNvPr id="65" name="Table 6"/>
          <p:cNvGraphicFramePr/>
          <p:nvPr/>
        </p:nvGraphicFramePr>
        <p:xfrm>
          <a:off x="2031840" y="2824200"/>
          <a:ext cx="8127720" cy="1854000"/>
        </p:xfrm>
        <a:graphic>
          <a:graphicData uri="http://schemas.openxmlformats.org/drawingml/2006/table">
            <a:tbl>
              <a:tblPr/>
              <a:tblGrid>
                <a:gridCol w="4063680"/>
                <a:gridCol w="40636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aBc-1y2-123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123-abc-456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W-7b-1357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abc-!!-456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ABCd-66-1390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WXY-def-xyz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sdf-a-789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A--2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F2E1FA-6201-409E-B5C7-800F393C395B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Examples/ Practice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Find a regular expression that matches all examples in the YES list but none of the examples in the NO list.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Answer: [A-Z][a-z]*e[a-z]+\d{3}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graphicFrame>
        <p:nvGraphicFramePr>
          <p:cNvPr id="68" name="Table 6"/>
          <p:cNvGraphicFramePr/>
          <p:nvPr/>
        </p:nvGraphicFramePr>
        <p:xfrm>
          <a:off x="2031840" y="2824200"/>
          <a:ext cx="8127720" cy="1854000"/>
        </p:xfrm>
        <a:graphic>
          <a:graphicData uri="http://schemas.openxmlformats.org/drawingml/2006/table">
            <a:tbl>
              <a:tblPr/>
              <a:tblGrid>
                <a:gridCol w="4063680"/>
                <a:gridCol w="40636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Red101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Orange505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Yellow202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Blue606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Green303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White707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Teal404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Black808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D942D7-C7BA-4B59-9F22-DE0EA0C2F020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Examples/ Practice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Find a regular expression that matches all examples in the YES list but none of the examples in the NO list.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Answer: pi.?g.+n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graphicFrame>
        <p:nvGraphicFramePr>
          <p:cNvPr id="71" name="Table 6"/>
          <p:cNvGraphicFramePr/>
          <p:nvPr/>
        </p:nvGraphicFramePr>
        <p:xfrm>
          <a:off x="2031840" y="2824200"/>
          <a:ext cx="8127720" cy="1854000"/>
        </p:xfrm>
        <a:graphic>
          <a:graphicData uri="http://schemas.openxmlformats.org/drawingml/2006/table">
            <a:tbl>
              <a:tblPr/>
              <a:tblGrid>
                <a:gridCol w="4063680"/>
                <a:gridCol w="40636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pigpen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piedmont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pidgeon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pollen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piglin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piolgen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piggin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pidgn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259ECD-1FB6-47D6-B52F-FE5D0870672E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6075</TotalTime>
  <Application>LibreOffice/7.6.6.3$Linux_X86_64 LibreOffice_project/60$Build-3</Application>
  <AppVersion>15.0000</AppVersion>
  <Words>761</Words>
  <Paragraphs>128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2021-08-27T15:34:18Z</dcterms:created>
  <dc:creator>Julian, Abbey</dc:creator>
  <dc:description/>
  <dc:language>en-US</dc:language>
  <cp:lastModifiedBy/>
  <cp:lastPrinted>2021-11-12T13:39:14Z</cp:lastPrinted>
  <dcterms:modified xsi:type="dcterms:W3CDTF">2024-05-15T20:57:30Z</dcterms:modified>
  <cp:revision>163</cp:revision>
  <dc:subject/>
  <dc:title>CS 170 Lab 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13</vt:i4>
  </property>
</Properties>
</file>