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BBF939-658A-4EDD-89E7-31C8D26AFBB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4B91B43-4C24-4148-96AB-3B3CF606345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D0A5A92-6E4B-4F97-B607-4A50FCA92F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E320AC-B889-495E-B502-AAE12F90072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AFFFC2-1D11-4360-9D4E-B29C4050095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21EEF-0A29-4B97-AE03-AABA917B8E9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902B3B6-7BD1-4512-9DE7-AC6FD7A1E2C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4A07C5-BF7B-47E4-B4A3-0F837B137F9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A4541A-49CF-4AA0-B9ED-371E4180B05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527AF34-6156-46BE-9E3B-E25551D61A8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3613FFC-1A7C-4491-A691-B72DE2FE355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k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o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d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t 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M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s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r 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s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y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A0543A-F5D5-47B3-81AB-ACA9193DC1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FCAD68-9E0A-47C2-8D0C-999E95F641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3C0684-5D9C-4CF1-B8EA-3F5EDCA857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27720" y="6721560"/>
            <a:ext cx="91404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li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o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C42F24-A254-4578-8323-567F171FA62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k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44BBC4-55C0-49B9-AEDC-7C97477039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CB0AEE-8D44-425B-8A6A-53AABA58FF5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CE87A4-98F7-4EFF-B70C-8F54E0B461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E6572B-7B35-4E55-9761-40CBEF216E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F20BE5-0125-4C36-938A-2DE373F6425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792B94-5D6A-432D-A893-A6FEED2F61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302A7D-E4B8-4538-9E4C-1B11D417FC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462240"/>
            <a:ext cx="9143640" cy="100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CS 170 Lab 05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75B5C0-8AD0-4772-82E2-32A74BBBE913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>
                  <a:tint val="75000"/>
                </a:schemeClr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AADFEA5-E044-4CDA-970C-1C3511952D4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 (Problem #1)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Write a method called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fizzBuzz(int start, int end)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that prints all the numbers from start to end, inclusive, using these rules: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number is a multiple of 3, print “Fizz” instead of the number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number is a multiple of 5, print “Buzz” instead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number is a multiple of both 3 and 5, print “FizzBuzz” instead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Otherwise print the number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11448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fizzBuzz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(1, 16) → 1 2  Fizz  4  Buzz  Fizz  7  8  Fizz  Buzz  11  Fizz  13  14  FizzBuzz 16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marL="11448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fizzBuzz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(90, 100) → FizzBuzz    91    92    Fizz    94    Buzz    Fizz    97    98    Fizz    Buzz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08557D-3EB1-4181-B898-C9D83810FDE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 (Problem #2)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79960" y="1825560"/>
            <a:ext cx="10950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 lnSpcReduction="10000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Write two methods that find and print the (positive) factors of an input number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int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x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.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The 1</a:t>
            </a:r>
            <a:r>
              <a:rPr b="0" lang="en-US" sz="2400" spc="-1" strike="noStrike" baseline="30000">
                <a:solidFill>
                  <a:schemeClr val="dk1"/>
                </a:solidFill>
                <a:latin typeface="Georgia"/>
              </a:rPr>
              <a:t>st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method </a:t>
            </a:r>
            <a:r>
              <a:rPr b="0" i="1" lang="en-US" sz="2400" spc="-1" strike="noStrike">
                <a:solidFill>
                  <a:schemeClr val="dk1"/>
                </a:solidFill>
                <a:latin typeface="Georgia"/>
              </a:rPr>
              <a:t>findFactorsFor(int x)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should use a for loop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The 2</a:t>
            </a:r>
            <a:r>
              <a:rPr b="0" lang="en-US" sz="2400" spc="-1" strike="noStrike" baseline="30000">
                <a:solidFill>
                  <a:schemeClr val="dk1"/>
                </a:solidFill>
                <a:latin typeface="Georgia"/>
              </a:rPr>
              <a:t>nd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method </a:t>
            </a:r>
            <a:r>
              <a:rPr b="0" i="1" lang="en-US" sz="2400" spc="-1" strike="noStrike">
                <a:solidFill>
                  <a:schemeClr val="dk1"/>
                </a:solidFill>
                <a:latin typeface="Georgia"/>
              </a:rPr>
              <a:t>findFactorsWhile(int x)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should use a while loop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For the same input, the outputs of these 2 functions should be identical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Include in your discussion comments any differences you notice between the two method versions. Is one better or worse than the other?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11448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findFactorsFor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(10) → 1  2  5  10 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       </a:t>
            </a: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findFactorsFor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(42) → 1  2  3  6  7  14  21  42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marL="11448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findFactorsWhile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(10) → 1  2  5  10</a:t>
            </a: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i="1" lang="en-US" sz="2000" spc="-1" strike="noStrike">
                <a:solidFill>
                  <a:schemeClr val="dk1"/>
                </a:solidFill>
                <a:latin typeface="Georgia"/>
              </a:rPr>
              <a:t>        findFactorsWhile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(42) → 1  2  3  6  7  14  21  42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FD62A6-7964-4FAC-8425-E65178AEE86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 (Summary)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8908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fizzBuzz(int start, int end)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prints all the numbers from start to end, inclusive, using these rules: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number is a multiple of 3, print “Fizz” instead of the number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number is a multiple of 5, print “Buzz” instead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number is a multiple of both 3 and 5, print “FizzBuzz” instead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Otherwise print the number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Two methods that find and print the (positive) factors of an input number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int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x: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dk1"/>
                </a:solidFill>
                <a:latin typeface="Georgia"/>
              </a:rPr>
              <a:t>findFactorsFor(int x)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should use a for loop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dk1"/>
                </a:solidFill>
                <a:latin typeface="Georgia"/>
              </a:rPr>
              <a:t>findFactorsWhile(int x)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should use a while loop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Discussion of differences &amp; pros/cons for each version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7564320" y="5103720"/>
            <a:ext cx="4114440" cy="1735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Submit all methods in a class called lab05, testing each method in the main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Include all teammates on the submission!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Include discussion comments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51A0A4-E300-4FFD-9DEC-54DA15FB7AE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Today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Boolean Expressions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If-Else Statements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While Loops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Lab Assignment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E5E1F8-9330-49ED-8704-464D6AAEDD0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Boolean Expressions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Remember: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boolean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primitive type stores a single bit for true or false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Example: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boolean isPositive = (number &gt; 0);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Logical Operators: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graphicFrame>
        <p:nvGraphicFramePr>
          <p:cNvPr id="58" name="Table 6"/>
          <p:cNvGraphicFramePr/>
          <p:nvPr/>
        </p:nvGraphicFramePr>
        <p:xfrm>
          <a:off x="1386720" y="3785760"/>
          <a:ext cx="2194560" cy="1854000"/>
        </p:xfrm>
        <a:graphic>
          <a:graphicData uri="http://schemas.openxmlformats.org/drawingml/2006/table">
            <a:tbl>
              <a:tblPr/>
              <a:tblGrid>
                <a:gridCol w="550080"/>
                <a:gridCol w="16444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&amp;&amp;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||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!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==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equal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!=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not equal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TextBox 7"/>
          <p:cNvSpPr/>
          <p:nvPr/>
        </p:nvSpPr>
        <p:spPr>
          <a:xfrm>
            <a:off x="8153280" y="3785760"/>
            <a:ext cx="2962440" cy="2284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Tip! It is good style to name boolean variables so they suggest a truth value: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isPositive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systemsAreOk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isDone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350A50-F254-40D1-9BCC-834EC5A2910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Examples: True or False?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boolean a = false;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boolean b = true;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boolean c = false;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a &amp;&amp; b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 &amp;&amp; !c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a || !b || c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a == c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b != c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4796280" y="3469320"/>
            <a:ext cx="2599560" cy="25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false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true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false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true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true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147023-5D8D-43E2-A09C-DC9603FC715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If-Else Statements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65" name="Picture 5" descr=""/>
          <p:cNvPicPr/>
          <p:nvPr/>
        </p:nvPicPr>
        <p:blipFill>
          <a:blip r:embed="rId1"/>
          <a:stretch/>
        </p:blipFill>
        <p:spPr>
          <a:xfrm>
            <a:off x="67320" y="2197440"/>
            <a:ext cx="5467320" cy="3500280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</p:pic>
      <p:sp>
        <p:nvSpPr>
          <p:cNvPr id="66" name="TextBox 7"/>
          <p:cNvSpPr/>
          <p:nvPr/>
        </p:nvSpPr>
        <p:spPr>
          <a:xfrm>
            <a:off x="5535000" y="1825560"/>
            <a:ext cx="6481800" cy="5271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int number = -1;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if (number &gt; 0){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System.out.println(“positive”);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else if (number &lt; 0){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System.out.println(“negative”);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else{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System.out.println(“is zero!”);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926DB1-9C1C-4B19-A590-F1C685C3BC3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Short-Circuit Evaluation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Sometimes, only part of a boolean expression needs to be evaluated in order to determine the overall value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is true, then (a || b) is true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If a is false, then (a &amp;&amp; b) is false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In these cases, the program does not evaluate b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This is called </a:t>
            </a:r>
            <a:r>
              <a:rPr b="1" lang="en-US" sz="2800" spc="-1" strike="noStrike">
                <a:solidFill>
                  <a:schemeClr val="dk1"/>
                </a:solidFill>
                <a:latin typeface="Georgia"/>
              </a:rPr>
              <a:t>short-circuit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or </a:t>
            </a:r>
            <a:r>
              <a:rPr b="1" lang="en-US" sz="2800" spc="-1" strike="noStrike">
                <a:solidFill>
                  <a:schemeClr val="dk1"/>
                </a:solidFill>
                <a:latin typeface="Georgia"/>
              </a:rPr>
              <a:t>lazy evaluation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EB391D-55EF-4EEC-AD9D-90CD51DCADA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Short-Circuit Evaluation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This means order matters and can help avoid runtime errors!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Suppose we have the expression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if(sum/number &gt; 5)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What if number = 0?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Runtime error!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Instead do: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if((number != 0) &amp;&amp; (sum/number &gt; 5))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4F94D8-7D02-464E-A534-03A2BE2AC5E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Notes on ==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Strings cannot be compared using ==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equals()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function for Strings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Floats and Doubles cannot be directly compared using ==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Why?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Floating point values are approximations and may have a very small fractional part that is inexact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E.g. 0.1 might be really stored as 0.100000000000001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Solution: compare difference with a really small number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onsolas"/>
              </a:rPr>
              <a:t>if(Math.abs(a-b) &lt; 0.0000001)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A55742-F262-4A81-B292-5878335A0F5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While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903000" y="1825560"/>
            <a:ext cx="44506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Beware infinite loops!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Whatever variables involved in your loop condition should change over time so that the loop will terminate at some point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75" name="Google Shape;109;p20" descr=""/>
          <p:cNvPicPr/>
          <p:nvPr/>
        </p:nvPicPr>
        <p:blipFill>
          <a:blip r:embed="rId1"/>
          <a:stretch/>
        </p:blipFill>
        <p:spPr>
          <a:xfrm>
            <a:off x="838080" y="1602360"/>
            <a:ext cx="5763600" cy="4574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CA3FFC-2B6D-4199-9524-36F0742748C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Application>LibreOffice/7.6.6.3$Linux_X86_64 LibreOffice_project/60$Build-3</Application>
  <AppVersion>15.0000</AppVersion>
  <Words>832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2021-08-27T15:34:18Z</dcterms:created>
  <dc:creator>Julian, Abbey</dc:creator>
  <dc:description/>
  <dc:language>en-US</dc:language>
  <cp:lastModifiedBy/>
  <dcterms:modified xsi:type="dcterms:W3CDTF">2024-05-14T17:03:11Z</dcterms:modified>
  <cp:revision>64</cp:revision>
  <dc:subject/>
  <dc:title>CS 170 Lab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