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3DDA56-2648-4AEB-8086-02AA6F0031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119D08F-1D91-412A-A575-8DCE761B54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D3A95B3-8ACB-4B3A-8149-E723C446A1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AB4B84-1BF0-43FC-BAE4-C51A173755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53661D-A07B-4FC9-BE55-FD60C501A6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3DAFC0-A9AC-4C4B-8348-49885788DC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86C9920-0077-45BF-9470-0273FA9A13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D9EFD07-960C-4A3F-8097-BADC003DEF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1580E05-B4AD-4F1F-813E-60B4D87462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1FE4900-EAE7-4BB8-8C5E-CA6E236A08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884AAD6-2133-4BDB-8395-12A8C4D3E0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67139C-9131-4E65-A8E0-CCE2DDBD7F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9543C1-9BA6-4814-BA34-3DE0F68E93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F4D7D3-B007-4D9B-908C-324909A0BBF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A9C19D-FD40-475F-A60E-2FE1602CFD7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CAD2A6-4853-4DD3-A026-8A6F49B857F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ACB098-1440-43BB-BB4D-4CE32D4AAA3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C1DF85-3B16-49BC-A314-626B4F56337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097DAA-1175-409E-BC53-310F5BBCBCD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88AE4D-438D-41E4-B385-877591C0FDF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F9FD07-FC35-4DCF-8723-4E44F6F0850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7E2572-642D-4993-B8A5-E579B148974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462240"/>
            <a:ext cx="9143280" cy="100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CS 170 Lab 07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10/15/2021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CS 170 Fall 2021 Lab 07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0A503D-86DC-4E79-8210-88820B7AAE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Today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Arrays!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Practice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10/15/2021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CS 170 Fall 2021 Lab 07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6010FE3-F217-471A-B02C-D7A4E543EDD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an array?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An </a:t>
            </a:r>
            <a:r>
              <a:rPr b="1" lang="en-US" sz="2800" spc="-1" strike="noStrike">
                <a:solidFill>
                  <a:schemeClr val="dk1"/>
                </a:solidFill>
                <a:latin typeface="Georgia"/>
              </a:rPr>
              <a:t>array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is an object used to store an ordered collection of other objects or primitive types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Stores multiple values/variables under one name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3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10/15/2021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2" name="Table 6"/>
          <p:cNvGraphicFramePr/>
          <p:nvPr/>
        </p:nvGraphicFramePr>
        <p:xfrm>
          <a:off x="2031840" y="4317480"/>
          <a:ext cx="8126640" cy="370800"/>
        </p:xfrm>
        <a:graphic>
          <a:graphicData uri="http://schemas.openxmlformats.org/drawingml/2006/table">
            <a:tbl>
              <a:tblPr/>
              <a:tblGrid>
                <a:gridCol w="1625400"/>
                <a:gridCol w="1625400"/>
                <a:gridCol w="1625400"/>
                <a:gridCol w="1625400"/>
                <a:gridCol w="1625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57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7"/>
          <p:cNvSpPr/>
          <p:nvPr/>
        </p:nvSpPr>
        <p:spPr>
          <a:xfrm>
            <a:off x="2698200" y="3953160"/>
            <a:ext cx="37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8"/>
          <p:cNvSpPr/>
          <p:nvPr/>
        </p:nvSpPr>
        <p:spPr>
          <a:xfrm>
            <a:off x="4266720" y="3953160"/>
            <a:ext cx="37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9"/>
          <p:cNvSpPr/>
          <p:nvPr/>
        </p:nvSpPr>
        <p:spPr>
          <a:xfrm>
            <a:off x="6021000" y="3953520"/>
            <a:ext cx="37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0"/>
          <p:cNvSpPr/>
          <p:nvPr/>
        </p:nvSpPr>
        <p:spPr>
          <a:xfrm>
            <a:off x="7550640" y="3996720"/>
            <a:ext cx="37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1"/>
          <p:cNvSpPr/>
          <p:nvPr/>
        </p:nvSpPr>
        <p:spPr>
          <a:xfrm>
            <a:off x="9156600" y="3999600"/>
            <a:ext cx="37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Straight Arrow Connector 15"/>
          <p:cNvCxnSpPr>
            <a:endCxn id="63" idx="1"/>
          </p:cNvCxnSpPr>
          <p:nvPr/>
        </p:nvCxnSpPr>
        <p:spPr>
          <a:xfrm>
            <a:off x="1505880" y="3953160"/>
            <a:ext cx="1192680" cy="182160"/>
          </a:xfrm>
          <a:prstGeom prst="straightConnector1">
            <a:avLst/>
          </a:prstGeom>
          <a:ln w="0">
            <a:solidFill>
              <a:srgbClr val="4472c4"/>
            </a:solidFill>
            <a:tailEnd len="med" type="triangle" w="med"/>
          </a:ln>
        </p:spPr>
      </p:cxnSp>
      <p:sp>
        <p:nvSpPr>
          <p:cNvPr id="69" name="TextBox 16"/>
          <p:cNvSpPr/>
          <p:nvPr/>
        </p:nvSpPr>
        <p:spPr>
          <a:xfrm>
            <a:off x="299880" y="3429000"/>
            <a:ext cx="155808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array indices begin at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18"/>
          <p:cNvSpPr/>
          <p:nvPr/>
        </p:nvSpPr>
        <p:spPr>
          <a:xfrm>
            <a:off x="5119200" y="5005800"/>
            <a:ext cx="195300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array length is 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1" name="Straight Arrow Connector 22"/>
          <p:cNvCxnSpPr/>
          <p:nvPr/>
        </p:nvCxnSpPr>
        <p:spPr>
          <a:xfrm flipH="1">
            <a:off x="2031840" y="5190120"/>
            <a:ext cx="2945520" cy="720"/>
          </a:xfrm>
          <a:prstGeom prst="straightConnector1">
            <a:avLst/>
          </a:prstGeom>
          <a:ln w="0">
            <a:solidFill>
              <a:srgbClr val="4472c4"/>
            </a:solidFill>
            <a:tailEnd len="med" type="triangle" w="med"/>
          </a:ln>
        </p:spPr>
      </p:cxnSp>
      <p:cxnSp>
        <p:nvCxnSpPr>
          <p:cNvPr id="72" name="Straight Arrow Connector 24"/>
          <p:cNvCxnSpPr/>
          <p:nvPr/>
        </p:nvCxnSpPr>
        <p:spPr>
          <a:xfrm>
            <a:off x="7194960" y="5190120"/>
            <a:ext cx="2965680" cy="720"/>
          </a:xfrm>
          <a:prstGeom prst="straightConnector1">
            <a:avLst/>
          </a:prstGeom>
          <a:ln w="0">
            <a:solidFill>
              <a:srgbClr val="4472c4"/>
            </a:solidFill>
            <a:tailEnd len="med" type="triangle" w="med"/>
          </a:ln>
        </p:spPr>
      </p:cxnSp>
      <p:sp>
        <p:nvSpPr>
          <p:cNvPr id="73" name="Rectangle 25"/>
          <p:cNvSpPr/>
          <p:nvPr/>
        </p:nvSpPr>
        <p:spPr>
          <a:xfrm>
            <a:off x="8812440" y="3771720"/>
            <a:ext cx="1062360" cy="1252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4" name="Straight Arrow Connector 27"/>
          <p:cNvCxnSpPr/>
          <p:nvPr/>
        </p:nvCxnSpPr>
        <p:spPr>
          <a:xfrm flipH="1">
            <a:off x="9982080" y="3429000"/>
            <a:ext cx="916200" cy="524880"/>
          </a:xfrm>
          <a:prstGeom prst="straightConnector1">
            <a:avLst/>
          </a:prstGeom>
          <a:ln w="0">
            <a:solidFill>
              <a:srgbClr val="4472c4"/>
            </a:solidFill>
            <a:tailEnd len="med" type="triangle" w="med"/>
          </a:ln>
        </p:spPr>
      </p:cxnSp>
      <p:sp>
        <p:nvSpPr>
          <p:cNvPr id="75" name="TextBox 28"/>
          <p:cNvSpPr/>
          <p:nvPr/>
        </p:nvSpPr>
        <p:spPr>
          <a:xfrm>
            <a:off x="10574280" y="2505600"/>
            <a:ext cx="155808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array element at index 4 is 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Straight Arrow Connector 30"/>
          <p:cNvCxnSpPr/>
          <p:nvPr/>
        </p:nvCxnSpPr>
        <p:spPr>
          <a:xfrm flipV="1">
            <a:off x="1739880" y="4687920"/>
            <a:ext cx="959040" cy="425520"/>
          </a:xfrm>
          <a:prstGeom prst="straightConnector1">
            <a:avLst/>
          </a:prstGeom>
          <a:ln w="0">
            <a:solidFill>
              <a:srgbClr val="4472c4"/>
            </a:solidFill>
            <a:tailEnd len="med" type="triangle" w="med"/>
          </a:ln>
        </p:spPr>
      </p:cxnSp>
      <p:sp>
        <p:nvSpPr>
          <p:cNvPr id="77" name="TextBox 31"/>
          <p:cNvSpPr/>
          <p:nvPr/>
        </p:nvSpPr>
        <p:spPr>
          <a:xfrm>
            <a:off x="58680" y="5112720"/>
            <a:ext cx="1558080" cy="1186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array elements are same type (int)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CS 170 Fall 2021 Lab 07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5FAD1C5-95D7-4B5C-9ABE-2F145F33D40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Ways to Create an Array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type[] name;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name = new type[num_elements];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type[] name = new type[num_elements];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type[] name = {value, value, value,…};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Examples: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int[] nums = new int[4]; // integer array length 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String[] words = {“hi”, “bye”}; // String array length 2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</a:t>
            </a: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/1</a:t>
            </a: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5/</a:t>
            </a: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20</a:t>
            </a: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CS 170 Fall 2021 Lab 07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D0AE54-FE50-4B50-B759-3ECCBE8CC0E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Ways to Initialize an Array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name[index] = value;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for(int i=0; i&lt;name.length; i++){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name[i] = value;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type[] name = {value, value, value,…};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int[] count = new int[100]; // integer array length 100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for(int i=0; i&lt;100; i++){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count[i] = i;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10/15/2021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CS 170 Fall 2021 Lab 07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048B73-0CBA-422D-8464-59BDEA70D02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Working with Arrays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Access Array Element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int first_element = nums[0];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Change Array Element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nums[0] = 10;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Get Length of Array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int array_length = nums.length;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10/15/2021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7" name="Straight Arrow Connector 7"/>
          <p:cNvCxnSpPr/>
          <p:nvPr/>
        </p:nvCxnSpPr>
        <p:spPr>
          <a:xfrm flipH="1" flipV="1">
            <a:off x="6655320" y="4541760"/>
            <a:ext cx="780480" cy="210600"/>
          </a:xfrm>
          <a:prstGeom prst="straightConnector1">
            <a:avLst/>
          </a:prstGeom>
          <a:ln w="0">
            <a:solidFill>
              <a:srgbClr val="4472c4"/>
            </a:solidFill>
            <a:tailEnd len="med" type="triangle" w="med"/>
          </a:ln>
        </p:spPr>
      </p:cxnSp>
      <p:sp>
        <p:nvSpPr>
          <p:cNvPr id="88" name="TextBox 9"/>
          <p:cNvSpPr/>
          <p:nvPr/>
        </p:nvSpPr>
        <p:spPr>
          <a:xfrm>
            <a:off x="7554960" y="4466160"/>
            <a:ext cx="3237120" cy="1186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Note this is not a function call (like for Strings)!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Array length is a </a:t>
            </a:r>
            <a:r>
              <a:rPr b="0" i="1" lang="en-US" sz="1800" spc="-1" strike="noStrike">
                <a:solidFill>
                  <a:schemeClr val="dk1"/>
                </a:solidFill>
                <a:latin typeface="Georgia"/>
              </a:rPr>
              <a:t>property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 of the object (not a method)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CS 170 Fall 2021 Lab 07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E57C7A-DFF2-4A29-AD33-AB7C2F93581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Parameters: Value vs. Reference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666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public static void main(String[] args){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int x = 5;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int[] y = {1,2,3};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foo(x,y);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System.out.println(x);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System.out.println(y[0]);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public static void foo(int x, int[] y){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x = x+2;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y[0] = y[0]+2;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10/15/2021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TextBox 10"/>
          <p:cNvSpPr/>
          <p:nvPr/>
        </p:nvSpPr>
        <p:spPr>
          <a:xfrm>
            <a:off x="8325720" y="2521080"/>
            <a:ext cx="3312000" cy="179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Output: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CS 170 Fall 2021 Lab 07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4DC5B49-A371-4F90-BEC8-AEA717CDEB9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10/15/2021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CS 170 Fall 2021 Lab 07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1A1632C-5ADF-4DA2-A048-37400A1776F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Eexplore creating and using arrays in Java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Activity in Four Parts: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Array Initialization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Common Array Errors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Arrays as Parameters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Programming with Arrays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Instructions on Canvas: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Modules -&gt; Lab 07 -&gt; lab07.java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10/15/2021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CS 170 Fall 2021 Lab 07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5738437-2B19-4C8E-AA72-E451AE24BE0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5585</TotalTime>
  <Application>LibreOffice/24.2.3.2$Linux_X86_64 LibreOffice_project/420$Build-2</Application>
  <AppVersion>15.0000</AppVersion>
  <Words>511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2021-08-27T15:34:18Z</dcterms:created>
  <dc:creator>Julian, Abbey</dc:creator>
  <dc:description/>
  <dc:language>en-US</dc:language>
  <cp:lastModifiedBy/>
  <dcterms:modified xsi:type="dcterms:W3CDTF">2024-06-06T09:38:20Z</dcterms:modified>
  <cp:revision>85</cp:revision>
  <dc:subject/>
  <dc:title>CS 170 Lab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