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71" r:id="rId3"/>
    <p:sldId id="260" r:id="rId4"/>
    <p:sldId id="280" r:id="rId5"/>
    <p:sldId id="274" r:id="rId6"/>
    <p:sldId id="263" r:id="rId7"/>
    <p:sldId id="281" r:id="rId8"/>
    <p:sldId id="282" r:id="rId9"/>
    <p:sldId id="283" r:id="rId10"/>
    <p:sldId id="285" r:id="rId11"/>
    <p:sldId id="286" r:id="rId12"/>
    <p:sldId id="287" r:id="rId13"/>
    <p:sldId id="288" r:id="rId14"/>
    <p:sldId id="284" r:id="rId15"/>
    <p:sldId id="27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70DBEB-81CC-4EB7-ACCC-30D85AD78A5C}">
  <a:tblStyle styleId="{F470DBEB-81CC-4EB7-ACCC-30D85AD78A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00977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778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574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849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51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639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66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929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66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218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832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468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963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593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424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Shape 13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Shape 21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Shape 2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Shape 33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Shape 34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Shape 37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Shape 3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Shape 51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Shape 5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Shape 5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Shape 119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Shape 13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Shape 150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Shape 151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Shape 165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Shape 66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Shape 79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359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6" r:id="rId5"/>
    <p:sldLayoutId id="2147483658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DUGLEGIR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/>
        </p:nvSpPr>
        <p:spPr>
          <a:xfrm>
            <a:off x="581914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body" idx="4294967295"/>
          </p:nvPr>
        </p:nvSpPr>
        <p:spPr>
          <a:xfrm>
            <a:off x="198135" y="9710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MOCKUP</a:t>
            </a:r>
            <a:endParaRPr sz="1800" dirty="0"/>
          </a:p>
        </p:txBody>
      </p:sp>
      <p:sp>
        <p:nvSpPr>
          <p:cNvPr id="432" name="Shape 43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433" name="Shape 433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34" name="Shape 434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723234" y="998165"/>
            <a:ext cx="30267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48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riam Libre"/>
                <a:ea typeface="Miriam Libre"/>
                <a:cs typeface="Miriam Libre"/>
                <a:sym typeface="Miriam Libre"/>
              </a:rPr>
              <a:t>FlashCard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D24DEDD-4E01-4EED-8939-80AC2EC49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140" y="703167"/>
            <a:ext cx="2075120" cy="36561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29423" y="897287"/>
            <a:ext cx="593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JAMI</a:t>
            </a:r>
          </a:p>
        </p:txBody>
      </p:sp>
    </p:spTree>
    <p:extLst>
      <p:ext uri="{BB962C8B-B14F-4D97-AF65-F5344CB8AC3E}">
        <p14:creationId xmlns:p14="http://schemas.microsoft.com/office/powerpoint/2010/main" val="3522847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ctrTitle"/>
          </p:nvPr>
        </p:nvSpPr>
        <p:spPr>
          <a:xfrm>
            <a:off x="2451689" y="1662119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Design Document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772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2766291" y="1421326"/>
            <a:ext cx="3447000" cy="30171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/>
            <a:r>
              <a:rPr lang="en-US" sz="1800" dirty="0" smtClean="0"/>
              <a:t>Asset </a:t>
            </a:r>
            <a:r>
              <a:rPr lang="en-US" sz="1800" dirty="0" err="1" smtClean="0"/>
              <a:t>Suara</a:t>
            </a:r>
            <a:r>
              <a:rPr lang="en-US" sz="1800" dirty="0" smtClean="0"/>
              <a:t> </a:t>
            </a:r>
            <a:r>
              <a:rPr lang="en-US" sz="1800" dirty="0" err="1" smtClean="0"/>
              <a:t>diberikan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masing-masing</a:t>
            </a:r>
            <a:r>
              <a:rPr lang="en-US" sz="1800" dirty="0" smtClean="0"/>
              <a:t> </a:t>
            </a:r>
            <a:r>
              <a:rPr lang="en-US" sz="1800" dirty="0" err="1" smtClean="0"/>
              <a:t>Objek</a:t>
            </a:r>
            <a:r>
              <a:rPr lang="en-US" sz="1800" dirty="0" smtClean="0"/>
              <a:t> </a:t>
            </a:r>
            <a:r>
              <a:rPr lang="en-US" sz="1800" dirty="0" err="1" smtClean="0"/>
              <a:t>musik</a:t>
            </a:r>
            <a:r>
              <a:rPr lang="en-US" sz="1800" dirty="0" smtClean="0"/>
              <a:t> yang </a:t>
            </a:r>
            <a:r>
              <a:rPr lang="en-US" sz="1800" dirty="0" err="1" smtClean="0"/>
              <a:t>berbeda</a:t>
            </a:r>
            <a:r>
              <a:rPr lang="en-US" sz="1800" dirty="0" smtClean="0"/>
              <a:t>. Dan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muncul</a:t>
            </a:r>
            <a:r>
              <a:rPr lang="en-US" sz="1800" dirty="0" smtClean="0"/>
              <a:t> </a:t>
            </a:r>
            <a:r>
              <a:rPr lang="en-US" sz="1800" dirty="0" err="1" smtClean="0"/>
              <a:t>suaranya</a:t>
            </a:r>
            <a:r>
              <a:rPr lang="en-US" sz="1800" dirty="0" smtClean="0"/>
              <a:t> </a:t>
            </a:r>
            <a:r>
              <a:rPr lang="en-US" sz="1800" dirty="0" err="1" smtClean="0"/>
              <a:t>saat</a:t>
            </a:r>
            <a:r>
              <a:rPr lang="en-US" sz="1800" dirty="0" smtClean="0"/>
              <a:t> User </a:t>
            </a:r>
            <a:r>
              <a:rPr lang="en-US" sz="1800" dirty="0" err="1" smtClean="0"/>
              <a:t>menekan</a:t>
            </a:r>
            <a:r>
              <a:rPr lang="en-US" sz="1800" dirty="0" smtClean="0"/>
              <a:t> </a:t>
            </a:r>
            <a:r>
              <a:rPr lang="en-US" sz="1800" dirty="0" err="1" smtClean="0"/>
              <a:t>tombol</a:t>
            </a:r>
            <a:r>
              <a:rPr lang="en-US" sz="1800" dirty="0" smtClean="0"/>
              <a:t> </a:t>
            </a:r>
            <a:r>
              <a:rPr lang="en-US" sz="1800" dirty="0" err="1" smtClean="0"/>
              <a:t>tertentu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marL="285750" indent="-285750" algn="l"/>
            <a:r>
              <a:rPr lang="en-US" sz="1800" dirty="0" smtClean="0"/>
              <a:t> Asset </a:t>
            </a:r>
            <a:r>
              <a:rPr lang="en-US" sz="1800" dirty="0" err="1" smtClean="0"/>
              <a:t>suara</a:t>
            </a:r>
            <a:r>
              <a:rPr lang="en-US" sz="1800" dirty="0" smtClean="0"/>
              <a:t> </a:t>
            </a:r>
            <a:r>
              <a:rPr lang="en-US" sz="1800" dirty="0" err="1" smtClean="0"/>
              <a:t>bersumber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referensi</a:t>
            </a:r>
            <a:r>
              <a:rPr lang="en-US" sz="1800" dirty="0" smtClean="0"/>
              <a:t> Internet</a:t>
            </a:r>
            <a:endParaRPr sz="1800" dirty="0"/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648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Shape 430"/>
          <p:cNvSpPr txBox="1">
            <a:spLocks/>
          </p:cNvSpPr>
          <p:nvPr/>
        </p:nvSpPr>
        <p:spPr>
          <a:xfrm>
            <a:off x="2684991" y="479788"/>
            <a:ext cx="3609600" cy="7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 smtClean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Sound and Music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798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648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Shape 430"/>
          <p:cNvSpPr txBox="1">
            <a:spLocks/>
          </p:cNvSpPr>
          <p:nvPr/>
        </p:nvSpPr>
        <p:spPr>
          <a:xfrm>
            <a:off x="2684991" y="479788"/>
            <a:ext cx="3609600" cy="7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 smtClean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Project TimeLine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134" t="29815" r="7997" b="15825"/>
          <a:stretch/>
        </p:blipFill>
        <p:spPr>
          <a:xfrm>
            <a:off x="1557466" y="1349140"/>
            <a:ext cx="6028968" cy="26372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1921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05A0B9A-A07F-4628-B006-958408ABE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0" y="853421"/>
            <a:ext cx="4039153" cy="4163908"/>
          </a:xfrm>
          <a:prstGeom prst="rect">
            <a:avLst/>
          </a:prstGeom>
        </p:spPr>
      </p:pic>
      <p:sp>
        <p:nvSpPr>
          <p:cNvPr id="5" name="Shape 430"/>
          <p:cNvSpPr txBox="1">
            <a:spLocks/>
          </p:cNvSpPr>
          <p:nvPr/>
        </p:nvSpPr>
        <p:spPr>
          <a:xfrm>
            <a:off x="383106" y="0"/>
            <a:ext cx="3609600" cy="3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id-ID" dirty="0" smtClean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FLOW DIAGRAM</a:t>
            </a:r>
          </a:p>
          <a:p>
            <a:pPr marL="0" indent="0">
              <a:buFont typeface="Barlow Light"/>
              <a:buNone/>
            </a:pP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2759626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Shape 484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86" name="Shape 48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709" y="1455457"/>
            <a:ext cx="2769283" cy="27663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88" y="1538427"/>
            <a:ext cx="2702512" cy="26996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6" y="1506312"/>
            <a:ext cx="2735281" cy="27324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0021">
            <a:off x="4941627" y="631788"/>
            <a:ext cx="1517384" cy="151738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340359" y="3805426"/>
            <a:ext cx="259946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id-ID" dirty="0"/>
              <a:t>MUHAMMAD FAISAL AMIR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7878" y="3805427"/>
            <a:ext cx="263081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d-ID" dirty="0"/>
              <a:t>MUH. IKHSAN RAMADHAN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720838" y="3805427"/>
            <a:ext cx="2143811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 </a:t>
            </a:r>
            <a:r>
              <a:rPr lang="id-ID" dirty="0"/>
              <a:t>BRYAN RAFSANZANI </a:t>
            </a:r>
            <a:endParaRPr lang="en-US" dirty="0"/>
          </a:p>
        </p:txBody>
      </p:sp>
      <p:sp>
        <p:nvSpPr>
          <p:cNvPr id="18" name="Shape 268"/>
          <p:cNvSpPr txBox="1">
            <a:spLocks/>
          </p:cNvSpPr>
          <p:nvPr/>
        </p:nvSpPr>
        <p:spPr>
          <a:xfrm>
            <a:off x="893047" y="240638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  <a:latin typeface="Exo" panose="02000503000000000000" pitchFamily="50" charset="0"/>
              </a:rPr>
              <a:t>Team </a:t>
            </a:r>
            <a:r>
              <a:rPr lang="en-US" sz="4000" dirty="0" err="1">
                <a:solidFill>
                  <a:schemeClr val="bg1"/>
                </a:solidFill>
                <a:latin typeface="Exo" panose="02000503000000000000" pitchFamily="50" charset="0"/>
              </a:rPr>
              <a:t>Kelompok</a:t>
            </a:r>
            <a:endParaRPr lang="en-US" sz="4000" dirty="0">
              <a:solidFill>
                <a:schemeClr val="bg1"/>
              </a:solidFill>
              <a:latin typeface="Exo" panose="02000503000000000000" pitchFamily="5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ctrTitle"/>
          </p:nvPr>
        </p:nvSpPr>
        <p:spPr>
          <a:xfrm>
            <a:off x="2133190" y="1982911"/>
            <a:ext cx="4627206" cy="1325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 "</a:t>
            </a:r>
            <a:r>
              <a:rPr lang="en-US" sz="66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JAMI</a:t>
            </a: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"</a:t>
            </a:r>
            <a:endParaRPr b="1" dirty="0">
              <a:ln w="6600">
                <a:solidFill>
                  <a:schemeClr val="accent2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Shape 268"/>
          <p:cNvSpPr txBox="1">
            <a:spLocks/>
          </p:cNvSpPr>
          <p:nvPr/>
        </p:nvSpPr>
        <p:spPr>
          <a:xfrm>
            <a:off x="283843" y="290840"/>
            <a:ext cx="3891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riam Libre"/>
              <a:buNone/>
              <a:defRPr sz="4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riam Libre"/>
              <a:buNone/>
              <a:defRPr sz="4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riam Libre"/>
              <a:buNone/>
              <a:defRPr sz="4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riam Libre"/>
              <a:buNone/>
              <a:defRPr sz="4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riam Libre"/>
              <a:buNone/>
              <a:defRPr sz="4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riam Libre"/>
              <a:buNone/>
              <a:defRPr sz="4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riam Libre"/>
              <a:buNone/>
              <a:defRPr sz="4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riam Libre"/>
              <a:buNone/>
              <a:defRPr sz="4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riam Libre"/>
              <a:buNone/>
              <a:defRPr sz="4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US" dirty="0" smtClean="0"/>
              <a:t>Project Name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ctrTitle"/>
          </p:nvPr>
        </p:nvSpPr>
        <p:spPr>
          <a:xfrm>
            <a:off x="273568" y="110721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OBJECTIVE</a:t>
            </a:r>
            <a:endParaRPr dirty="0"/>
          </a:p>
        </p:txBody>
      </p:sp>
      <p:sp>
        <p:nvSpPr>
          <p:cNvPr id="269" name="Shape 269"/>
          <p:cNvSpPr txBox="1">
            <a:spLocks noGrp="1"/>
          </p:cNvSpPr>
          <p:nvPr>
            <p:ph type="subTitle" idx="1"/>
          </p:nvPr>
        </p:nvSpPr>
        <p:spPr>
          <a:xfrm>
            <a:off x="273568" y="1218584"/>
            <a:ext cx="6924781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JAVANESE AR MUSIC INTSTRUMENTS </a:t>
            </a:r>
          </a:p>
        </p:txBody>
      </p:sp>
      <p:sp>
        <p:nvSpPr>
          <p:cNvPr id="5" name="Rectangle 4"/>
          <p:cNvSpPr/>
          <p:nvPr/>
        </p:nvSpPr>
        <p:spPr>
          <a:xfrm>
            <a:off x="807550" y="2003384"/>
            <a:ext cx="72268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Aplikasi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Augmented Reality Mobile yang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dapat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menampilkan</a:t>
            </a:r>
            <a:r>
              <a:rPr lang="en-US" sz="20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berbagai</a:t>
            </a:r>
            <a:r>
              <a:rPr lang="en-US" sz="20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macam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alat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musik</a:t>
            </a:r>
            <a:r>
              <a:rPr lang="en-US" sz="20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tradisional</a:t>
            </a:r>
            <a:r>
              <a:rPr lang="en-US" sz="20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jawa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secara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3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Dimensi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pada</a:t>
            </a:r>
            <a:r>
              <a:rPr lang="en-US" sz="200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kamera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Smartphone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anda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endParaRPr lang="en-US" sz="2000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599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421" name="Shape 4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6" name="Text Placeholder 1"/>
          <p:cNvSpPr>
            <a:spLocks noGrp="1"/>
          </p:cNvSpPr>
          <p:nvPr>
            <p:ph type="body" idx="1"/>
          </p:nvPr>
        </p:nvSpPr>
        <p:spPr>
          <a:xfrm>
            <a:off x="310443" y="1672300"/>
            <a:ext cx="5853290" cy="3155100"/>
          </a:xfrm>
        </p:spPr>
        <p:txBody>
          <a:bodyPr/>
          <a:lstStyle/>
          <a:p>
            <a:r>
              <a:rPr lang="en-US" sz="1800" dirty="0" err="1"/>
              <a:t>Berisikan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 </a:t>
            </a:r>
            <a:r>
              <a:rPr lang="en-US" sz="1800" dirty="0" err="1"/>
              <a:t>alat</a:t>
            </a:r>
            <a:r>
              <a:rPr lang="en-US" sz="1800" dirty="0"/>
              <a:t> </a:t>
            </a:r>
            <a:r>
              <a:rPr lang="en-US" sz="1800" dirty="0" err="1"/>
              <a:t>musik</a:t>
            </a:r>
            <a:r>
              <a:rPr lang="en-US" sz="1800" dirty="0"/>
              <a:t> </a:t>
            </a:r>
            <a:r>
              <a:rPr lang="en-US" sz="1800" dirty="0" err="1"/>
              <a:t>jawa</a:t>
            </a:r>
            <a:endParaRPr lang="en-US" sz="1800" dirty="0"/>
          </a:p>
          <a:p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deskripsi</a:t>
            </a:r>
            <a:r>
              <a:rPr lang="en-US" sz="1800" dirty="0"/>
              <a:t> </a:t>
            </a:r>
            <a:r>
              <a:rPr lang="en-US" sz="1800" dirty="0" err="1"/>
              <a:t>singkat</a:t>
            </a:r>
            <a:r>
              <a:rPr lang="en-US" sz="1800" dirty="0"/>
              <a:t> </a:t>
            </a:r>
            <a:r>
              <a:rPr lang="en-US" sz="1800" dirty="0" err="1"/>
              <a:t>tentang</a:t>
            </a:r>
            <a:r>
              <a:rPr lang="en-US" sz="1800" dirty="0"/>
              <a:t> </a:t>
            </a:r>
            <a:r>
              <a:rPr lang="en-US" sz="1800" dirty="0" err="1"/>
              <a:t>alat</a:t>
            </a:r>
            <a:r>
              <a:rPr lang="en-US" sz="1800" dirty="0"/>
              <a:t> music </a:t>
            </a:r>
            <a:r>
              <a:rPr lang="en-US" sz="1800" dirty="0" err="1"/>
              <a:t>tersebut</a:t>
            </a:r>
            <a:endParaRPr lang="en-US" sz="1800" dirty="0"/>
          </a:p>
          <a:p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alat</a:t>
            </a:r>
            <a:r>
              <a:rPr lang="en-US" sz="1800" dirty="0"/>
              <a:t> </a:t>
            </a:r>
            <a:r>
              <a:rPr lang="en-US" sz="1800" dirty="0" err="1"/>
              <a:t>musik</a:t>
            </a:r>
            <a:r>
              <a:rPr lang="en-US" sz="1800" dirty="0"/>
              <a:t> yang di </a:t>
            </a:r>
            <a:r>
              <a:rPr lang="en-US" sz="1800" dirty="0" err="1"/>
              <a:t>sentuh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mengeluarkan</a:t>
            </a:r>
            <a:r>
              <a:rPr lang="en-US" sz="1800" dirty="0"/>
              <a:t> </a:t>
            </a:r>
            <a:r>
              <a:rPr lang="en-US" sz="1800" dirty="0" err="1"/>
              <a:t>suara</a:t>
            </a:r>
            <a:r>
              <a:rPr lang="en-US" sz="1800" dirty="0"/>
              <a:t> </a:t>
            </a:r>
            <a:r>
              <a:rPr lang="en-US" sz="1800" dirty="0" err="1"/>
              <a:t>khas</a:t>
            </a:r>
            <a:r>
              <a:rPr lang="en-US" sz="1800" dirty="0"/>
              <a:t> </a:t>
            </a:r>
            <a:r>
              <a:rPr lang="en-US" sz="1800" dirty="0" err="1"/>
              <a:t>alat</a:t>
            </a:r>
            <a:r>
              <a:rPr lang="en-US" sz="1800" dirty="0"/>
              <a:t> </a:t>
            </a:r>
            <a:r>
              <a:rPr lang="en-US" sz="1800" dirty="0" err="1"/>
              <a:t>musiknya</a:t>
            </a:r>
            <a:endParaRPr lang="en-US" sz="1800" dirty="0"/>
          </a:p>
          <a:p>
            <a:r>
              <a:rPr lang="en-US" sz="1800" dirty="0" err="1"/>
              <a:t>Alat</a:t>
            </a:r>
            <a:r>
              <a:rPr lang="en-US" sz="1800" dirty="0"/>
              <a:t> music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tampil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smartphone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kartu</a:t>
            </a:r>
            <a:r>
              <a:rPr lang="en-US" sz="1800" dirty="0"/>
              <a:t> </a:t>
            </a:r>
            <a:r>
              <a:rPr lang="en-US" sz="1800" dirty="0" err="1"/>
              <a:t>khusus</a:t>
            </a:r>
            <a:r>
              <a:rPr lang="en-US" sz="1800" dirty="0"/>
              <a:t> yang </a:t>
            </a:r>
            <a:r>
              <a:rPr lang="en-US" sz="1800" dirty="0" err="1"/>
              <a:t>diarahkan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kamera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457200" y="1764768"/>
            <a:ext cx="5265506" cy="1081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memperkenalkan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musik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edukasi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hiburan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</a:t>
            </a:r>
            <a:endParaRPr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/>
        </p:nvSpPr>
        <p:spPr>
          <a:xfrm>
            <a:off x="581914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body" idx="4294967295"/>
          </p:nvPr>
        </p:nvSpPr>
        <p:spPr>
          <a:xfrm>
            <a:off x="485849" y="158745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MOCKUP</a:t>
            </a:r>
            <a:endParaRPr sz="1800" dirty="0"/>
          </a:p>
        </p:txBody>
      </p:sp>
      <p:sp>
        <p:nvSpPr>
          <p:cNvPr id="432" name="Shape 43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433" name="Shape 433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34" name="Shape 434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189" y="6"/>
            <a:ext cx="3636169" cy="51435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82196" y="1235086"/>
            <a:ext cx="43220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riam Libre"/>
                <a:ea typeface="Miriam Libre"/>
                <a:cs typeface="Miriam Libre"/>
                <a:sym typeface="Miriam Libre"/>
              </a:rPr>
              <a:t>MENU UTAMA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983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/>
        </p:nvSpPr>
        <p:spPr>
          <a:xfrm>
            <a:off x="581914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body" idx="4294967295"/>
          </p:nvPr>
        </p:nvSpPr>
        <p:spPr>
          <a:xfrm>
            <a:off x="485849" y="158745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MOCKUP</a:t>
            </a:r>
            <a:endParaRPr sz="1800" dirty="0"/>
          </a:p>
        </p:txBody>
      </p:sp>
      <p:sp>
        <p:nvSpPr>
          <p:cNvPr id="432" name="Shape 43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433" name="Shape 433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34" name="Shape 434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189" y="6"/>
            <a:ext cx="3636169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188" y="0"/>
            <a:ext cx="3636169" cy="51435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208153" y="1179960"/>
            <a:ext cx="27831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riam Libre"/>
                <a:ea typeface="Miriam Libre"/>
                <a:cs typeface="Miriam Libre"/>
                <a:sym typeface="Miriam Libre"/>
              </a:rPr>
              <a:t>KAMERA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96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/>
        </p:nvSpPr>
        <p:spPr>
          <a:xfrm>
            <a:off x="581914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body" idx="4294967295"/>
          </p:nvPr>
        </p:nvSpPr>
        <p:spPr>
          <a:xfrm>
            <a:off x="198135" y="9710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MOCKUP</a:t>
            </a:r>
            <a:endParaRPr sz="1800" dirty="0"/>
          </a:p>
        </p:txBody>
      </p:sp>
      <p:sp>
        <p:nvSpPr>
          <p:cNvPr id="432" name="Shape 43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433" name="Shape 433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34" name="Shape 434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189" y="6"/>
            <a:ext cx="3636169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615" y="0"/>
            <a:ext cx="3636169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6651" y="1346492"/>
            <a:ext cx="28184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riam Libre"/>
                <a:ea typeface="Miriam Libre"/>
                <a:cs typeface="Miriam Libre"/>
                <a:sym typeface="Miriam Libre"/>
              </a:rPr>
              <a:t>LIBRARY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8360323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158</Words>
  <Application>Microsoft Office PowerPoint</Application>
  <PresentationFormat>On-screen Show (16:9)</PresentationFormat>
  <Paragraphs>44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Barlow</vt:lpstr>
      <vt:lpstr>Barlow Light</vt:lpstr>
      <vt:lpstr>Calibri</vt:lpstr>
      <vt:lpstr>Exo</vt:lpstr>
      <vt:lpstr>Miriam Libre</vt:lpstr>
      <vt:lpstr>Work Sans</vt:lpstr>
      <vt:lpstr>Roderigo template</vt:lpstr>
      <vt:lpstr>DUGLEGIR</vt:lpstr>
      <vt:lpstr>PowerPoint Presentation</vt:lpstr>
      <vt:lpstr> "JAMI"</vt:lpstr>
      <vt:lpstr>OBJECTIVE</vt:lpstr>
      <vt:lpstr>FEATURES</vt:lpstr>
      <vt:lpstr>PURPOSE</vt:lpstr>
      <vt:lpstr>PowerPoint Presentation</vt:lpstr>
      <vt:lpstr>PowerPoint Presentation</vt:lpstr>
      <vt:lpstr>PowerPoint Presentation</vt:lpstr>
      <vt:lpstr>PowerPoint Presentation</vt:lpstr>
      <vt:lpstr>Design Document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DUGLEGIR</dc:title>
  <dc:creator>bryan rafsanzani</dc:creator>
  <cp:lastModifiedBy>bryan rafsanzani</cp:lastModifiedBy>
  <cp:revision>11</cp:revision>
  <dcterms:modified xsi:type="dcterms:W3CDTF">2018-02-21T09:32:05Z</dcterms:modified>
</cp:coreProperties>
</file>