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0" r:id="rId3"/>
    <p:sldId id="281" r:id="rId4"/>
    <p:sldId id="278" r:id="rId5"/>
    <p:sldId id="257" r:id="rId6"/>
    <p:sldId id="268" r:id="rId7"/>
    <p:sldId id="287" r:id="rId8"/>
    <p:sldId id="284" r:id="rId9"/>
    <p:sldId id="288" r:id="rId10"/>
    <p:sldId id="286" r:id="rId11"/>
    <p:sldId id="270" r:id="rId12"/>
    <p:sldId id="285" r:id="rId13"/>
    <p:sldId id="259" r:id="rId14"/>
    <p:sldId id="260" r:id="rId15"/>
    <p:sldId id="261" r:id="rId16"/>
    <p:sldId id="263" r:id="rId17"/>
    <p:sldId id="273" r:id="rId18"/>
    <p:sldId id="269" r:id="rId19"/>
    <p:sldId id="272" r:id="rId20"/>
    <p:sldId id="276" r:id="rId21"/>
    <p:sldId id="265" r:id="rId22"/>
    <p:sldId id="283" r:id="rId23"/>
    <p:sldId id="279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" y="16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DEC17-8E53-469B-B10B-ED95FC4DC0AE}" type="doc">
      <dgm:prSet loTypeId="urn:microsoft.com/office/officeart/2005/8/layout/chevron2" loCatId="list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964EB82-1CBF-4742-B499-AE77DE62FB9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gm:t>
    </dgm:pt>
    <dgm:pt modelId="{68FA3DB6-15BB-412E-8E33-1BFC5E868C76}" type="parTrans" cxnId="{AB60F705-5F2E-4387-9987-C585963F323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74884F-760D-45FC-8747-78A43257EFFE}" type="sibTrans" cxnId="{AB60F705-5F2E-4387-9987-C585963F323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BA8A95-E8AC-4BFD-8055-9F392B7529F4}">
      <dgm:prSet phldrT="[Text]"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1</a:t>
          </a:r>
        </a:p>
      </dgm:t>
    </dgm:pt>
    <dgm:pt modelId="{87280014-2941-49BB-9733-D7B653614107}" type="parTrans" cxnId="{E56C0EF2-A6C3-4C70-A574-598CFCB0CCF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6912F9-7D39-4188-B897-0FF9BB022A93}" type="sibTrans" cxnId="{E56C0EF2-A6C3-4C70-A574-598CFCB0CCF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6D3AA6-A215-4DD2-9794-4DF08FB8E6B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gm:t>
    </dgm:pt>
    <dgm:pt modelId="{5404F41E-3EA4-453F-B955-6299F3FD7419}" type="parTrans" cxnId="{E1DF1EE2-F76A-4695-B42E-68FEB815B23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C836CD-8EAA-4EF3-A391-28CD5720A777}" type="sibTrans" cxnId="{E1DF1EE2-F76A-4695-B42E-68FEB815B23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3A7172-8AF6-46AE-9C4D-52009087A48F}">
      <dgm:prSet phldrT="[Text]"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2</a:t>
          </a:r>
        </a:p>
      </dgm:t>
    </dgm:pt>
    <dgm:pt modelId="{2A7DC208-BDDA-42D1-A20C-D9497CAF9835}" type="parTrans" cxnId="{4E7E4E34-1B8F-4810-9F0A-1575706EA6F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7B94C9-A210-420A-9B91-7626A74CD6D1}" type="sibTrans" cxnId="{4E7E4E34-1B8F-4810-9F0A-1575706EA6F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35DD7D-9448-4B01-9CF8-EE90B7C26D8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gm:t>
    </dgm:pt>
    <dgm:pt modelId="{70D1B173-F1FF-4C8F-9D74-17C9610DA5D7}" type="parTrans" cxnId="{B2E8E43B-1E0A-4352-95C1-750F8FA56D1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320F0B-D1B2-45B3-9462-59BEB3640ACE}" type="sibTrans" cxnId="{B2E8E43B-1E0A-4352-95C1-750F8FA56D1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7EEB9B-792C-40E3-BF55-F0341C027E59}">
      <dgm:prSet phldrT="[Text]"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3</a:t>
          </a:r>
        </a:p>
      </dgm:t>
    </dgm:pt>
    <dgm:pt modelId="{0026E082-4EFA-4225-A74D-DF9246EE0BF3}" type="parTrans" cxnId="{7FB5E7DE-C420-4F8D-9EBF-1F666D19279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BC88C0-F368-4735-BED4-A481897DAD37}" type="sibTrans" cxnId="{7FB5E7DE-C420-4F8D-9EBF-1F666D19279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ABF5F8-8A9C-4409-A470-3B45770FF50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gm:t>
    </dgm:pt>
    <dgm:pt modelId="{01CDE0A9-B093-48E0-A0DD-83ED59CFA040}" type="parTrans" cxnId="{74F74773-9D8F-4D6F-B540-558551D5D44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0610BF-4D31-478B-935D-0465A8E1C8CF}" type="sibTrans" cxnId="{74F74773-9D8F-4D6F-B540-558551D5D44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23185C-A296-44F6-85EB-ED8AE2362494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4</a:t>
          </a:r>
        </a:p>
      </dgm:t>
    </dgm:pt>
    <dgm:pt modelId="{D0CA67CE-EF3F-4F40-83C0-EDF873E7B16B}" type="parTrans" cxnId="{3A6C0B1C-A86A-41A0-978A-5D25724886E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078436-B9A1-4E05-A603-2D6905435E07}" type="sibTrans" cxnId="{3A6C0B1C-A86A-41A0-978A-5D25724886E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3144FE-1A61-4B3A-8B09-9FEB4B95A521}" type="pres">
      <dgm:prSet presAssocID="{BE8DEC17-8E53-469B-B10B-ED95FC4DC0AE}" presName="linearFlow" presStyleCnt="0">
        <dgm:presLayoutVars>
          <dgm:dir/>
          <dgm:animLvl val="lvl"/>
          <dgm:resizeHandles val="exact"/>
        </dgm:presLayoutVars>
      </dgm:prSet>
      <dgm:spPr/>
    </dgm:pt>
    <dgm:pt modelId="{84E3B4F9-2600-471B-829A-277466A102FF}" type="pres">
      <dgm:prSet presAssocID="{8964EB82-1CBF-4742-B499-AE77DE62FB95}" presName="composite" presStyleCnt="0"/>
      <dgm:spPr/>
    </dgm:pt>
    <dgm:pt modelId="{77A79BC5-2AF6-4B66-A75E-C0B3EB1C65E7}" type="pres">
      <dgm:prSet presAssocID="{8964EB82-1CBF-4742-B499-AE77DE62FB9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2245623-5E47-429B-BE39-04159745D436}" type="pres">
      <dgm:prSet presAssocID="{8964EB82-1CBF-4742-B499-AE77DE62FB95}" presName="descendantText" presStyleLbl="alignAcc1" presStyleIdx="0" presStyleCnt="4">
        <dgm:presLayoutVars>
          <dgm:bulletEnabled val="1"/>
        </dgm:presLayoutVars>
      </dgm:prSet>
      <dgm:spPr/>
    </dgm:pt>
    <dgm:pt modelId="{8CBB550A-CBAE-4236-91AF-539C2F2BD7C8}" type="pres">
      <dgm:prSet presAssocID="{BD74884F-760D-45FC-8747-78A43257EFFE}" presName="sp" presStyleCnt="0"/>
      <dgm:spPr/>
    </dgm:pt>
    <dgm:pt modelId="{CC132879-71A0-43BD-8BAE-18D2FACEA1C6}" type="pres">
      <dgm:prSet presAssocID="{9D6D3AA6-A215-4DD2-9794-4DF08FB8E6BE}" presName="composite" presStyleCnt="0"/>
      <dgm:spPr/>
    </dgm:pt>
    <dgm:pt modelId="{2A0EEC3A-7B2E-4F0C-A4D6-300344223185}" type="pres">
      <dgm:prSet presAssocID="{9D6D3AA6-A215-4DD2-9794-4DF08FB8E6B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A0ED007-3331-47A5-AB8A-07420A9D7BBE}" type="pres">
      <dgm:prSet presAssocID="{9D6D3AA6-A215-4DD2-9794-4DF08FB8E6BE}" presName="descendantText" presStyleLbl="alignAcc1" presStyleIdx="1" presStyleCnt="4">
        <dgm:presLayoutVars>
          <dgm:bulletEnabled val="1"/>
        </dgm:presLayoutVars>
      </dgm:prSet>
      <dgm:spPr/>
    </dgm:pt>
    <dgm:pt modelId="{3F8BF682-160E-4842-B7FD-3518EC044B5F}" type="pres">
      <dgm:prSet presAssocID="{ADC836CD-8EAA-4EF3-A391-28CD5720A777}" presName="sp" presStyleCnt="0"/>
      <dgm:spPr/>
    </dgm:pt>
    <dgm:pt modelId="{A70EA5C8-F156-445A-84A7-CD0D0A389EC2}" type="pres">
      <dgm:prSet presAssocID="{6B35DD7D-9448-4B01-9CF8-EE90B7C26D84}" presName="composite" presStyleCnt="0"/>
      <dgm:spPr/>
    </dgm:pt>
    <dgm:pt modelId="{7B537846-A82D-4F23-ACF7-17E31CEE93B0}" type="pres">
      <dgm:prSet presAssocID="{6B35DD7D-9448-4B01-9CF8-EE90B7C26D8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00BAC81-E546-4522-B9F9-D90D40E488AC}" type="pres">
      <dgm:prSet presAssocID="{6B35DD7D-9448-4B01-9CF8-EE90B7C26D84}" presName="descendantText" presStyleLbl="alignAcc1" presStyleIdx="2" presStyleCnt="4" custLinFactNeighborY="2065">
        <dgm:presLayoutVars>
          <dgm:bulletEnabled val="1"/>
        </dgm:presLayoutVars>
      </dgm:prSet>
      <dgm:spPr/>
    </dgm:pt>
    <dgm:pt modelId="{E54B9406-3CA2-4FA6-9211-4F1841C23862}" type="pres">
      <dgm:prSet presAssocID="{C4320F0B-D1B2-45B3-9462-59BEB3640ACE}" presName="sp" presStyleCnt="0"/>
      <dgm:spPr/>
    </dgm:pt>
    <dgm:pt modelId="{8A137BDB-59C7-4254-A19D-562B8C12E975}" type="pres">
      <dgm:prSet presAssocID="{1DABF5F8-8A9C-4409-A470-3B45770FF503}" presName="composite" presStyleCnt="0"/>
      <dgm:spPr/>
    </dgm:pt>
    <dgm:pt modelId="{51D94F39-A374-48CF-8E33-E93179EE2F64}" type="pres">
      <dgm:prSet presAssocID="{1DABF5F8-8A9C-4409-A470-3B45770FF5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F89318C-1098-40AB-BD81-58231807793B}" type="pres">
      <dgm:prSet presAssocID="{1DABF5F8-8A9C-4409-A470-3B45770FF5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B60F705-5F2E-4387-9987-C585963F3238}" srcId="{BE8DEC17-8E53-469B-B10B-ED95FC4DC0AE}" destId="{8964EB82-1CBF-4742-B499-AE77DE62FB95}" srcOrd="0" destOrd="0" parTransId="{68FA3DB6-15BB-412E-8E33-1BFC5E868C76}" sibTransId="{BD74884F-760D-45FC-8747-78A43257EFFE}"/>
    <dgm:cxn modelId="{F2CBD109-7240-4D69-A5D9-49509C75DC36}" type="presOf" srcId="{8964EB82-1CBF-4742-B499-AE77DE62FB95}" destId="{77A79BC5-2AF6-4B66-A75E-C0B3EB1C65E7}" srcOrd="0" destOrd="0" presId="urn:microsoft.com/office/officeart/2005/8/layout/chevron2"/>
    <dgm:cxn modelId="{3A6C0B1C-A86A-41A0-978A-5D25724886E3}" srcId="{1DABF5F8-8A9C-4409-A470-3B45770FF503}" destId="{E223185C-A296-44F6-85EB-ED8AE2362494}" srcOrd="0" destOrd="0" parTransId="{D0CA67CE-EF3F-4F40-83C0-EDF873E7B16B}" sibTransId="{8E078436-B9A1-4E05-A603-2D6905435E07}"/>
    <dgm:cxn modelId="{A7195325-9DCB-44FD-950F-69E21B39381F}" type="presOf" srcId="{29BA8A95-E8AC-4BFD-8055-9F392B7529F4}" destId="{E2245623-5E47-429B-BE39-04159745D436}" srcOrd="0" destOrd="0" presId="urn:microsoft.com/office/officeart/2005/8/layout/chevron2"/>
    <dgm:cxn modelId="{4E7E4E34-1B8F-4810-9F0A-1575706EA6F0}" srcId="{9D6D3AA6-A215-4DD2-9794-4DF08FB8E6BE}" destId="{F33A7172-8AF6-46AE-9C4D-52009087A48F}" srcOrd="0" destOrd="0" parTransId="{2A7DC208-BDDA-42D1-A20C-D9497CAF9835}" sibTransId="{4C7B94C9-A210-420A-9B91-7626A74CD6D1}"/>
    <dgm:cxn modelId="{1D856C37-F0F7-410F-A218-B6B7441F32CE}" type="presOf" srcId="{BE8DEC17-8E53-469B-B10B-ED95FC4DC0AE}" destId="{013144FE-1A61-4B3A-8B09-9FEB4B95A521}" srcOrd="0" destOrd="0" presId="urn:microsoft.com/office/officeart/2005/8/layout/chevron2"/>
    <dgm:cxn modelId="{B2E8E43B-1E0A-4352-95C1-750F8FA56D1E}" srcId="{BE8DEC17-8E53-469B-B10B-ED95FC4DC0AE}" destId="{6B35DD7D-9448-4B01-9CF8-EE90B7C26D84}" srcOrd="2" destOrd="0" parTransId="{70D1B173-F1FF-4C8F-9D74-17C9610DA5D7}" sibTransId="{C4320F0B-D1B2-45B3-9462-59BEB3640ACE}"/>
    <dgm:cxn modelId="{8906B95C-385F-4C95-971F-8CFA53236117}" type="presOf" srcId="{6B35DD7D-9448-4B01-9CF8-EE90B7C26D84}" destId="{7B537846-A82D-4F23-ACF7-17E31CEE93B0}" srcOrd="0" destOrd="0" presId="urn:microsoft.com/office/officeart/2005/8/layout/chevron2"/>
    <dgm:cxn modelId="{74F74773-9D8F-4D6F-B540-558551D5D44A}" srcId="{BE8DEC17-8E53-469B-B10B-ED95FC4DC0AE}" destId="{1DABF5F8-8A9C-4409-A470-3B45770FF503}" srcOrd="3" destOrd="0" parTransId="{01CDE0A9-B093-48E0-A0DD-83ED59CFA040}" sibTransId="{2E0610BF-4D31-478B-935D-0465A8E1C8CF}"/>
    <dgm:cxn modelId="{B7C8687D-6CD5-4E44-A0AB-99CDD5410E75}" type="presOf" srcId="{9D6D3AA6-A215-4DD2-9794-4DF08FB8E6BE}" destId="{2A0EEC3A-7B2E-4F0C-A4D6-300344223185}" srcOrd="0" destOrd="0" presId="urn:microsoft.com/office/officeart/2005/8/layout/chevron2"/>
    <dgm:cxn modelId="{4F83BE9E-2E7E-4E92-A6BD-F5FEA3087678}" type="presOf" srcId="{C87EEB9B-792C-40E3-BF55-F0341C027E59}" destId="{000BAC81-E546-4522-B9F9-D90D40E488AC}" srcOrd="0" destOrd="0" presId="urn:microsoft.com/office/officeart/2005/8/layout/chevron2"/>
    <dgm:cxn modelId="{C7FF11C3-5E77-4404-9598-879FA0AA7447}" type="presOf" srcId="{E223185C-A296-44F6-85EB-ED8AE2362494}" destId="{BF89318C-1098-40AB-BD81-58231807793B}" srcOrd="0" destOrd="0" presId="urn:microsoft.com/office/officeart/2005/8/layout/chevron2"/>
    <dgm:cxn modelId="{FA5F54DE-8436-40BD-800A-E21C768C0DBA}" type="presOf" srcId="{1DABF5F8-8A9C-4409-A470-3B45770FF503}" destId="{51D94F39-A374-48CF-8E33-E93179EE2F64}" srcOrd="0" destOrd="0" presId="urn:microsoft.com/office/officeart/2005/8/layout/chevron2"/>
    <dgm:cxn modelId="{7FB5E7DE-C420-4F8D-9EBF-1F666D19279D}" srcId="{6B35DD7D-9448-4B01-9CF8-EE90B7C26D84}" destId="{C87EEB9B-792C-40E3-BF55-F0341C027E59}" srcOrd="0" destOrd="0" parTransId="{0026E082-4EFA-4225-A74D-DF9246EE0BF3}" sibTransId="{03BC88C0-F368-4735-BED4-A481897DAD37}"/>
    <dgm:cxn modelId="{994795DF-23D0-4FD7-868D-38974D0A1D8B}" type="presOf" srcId="{F33A7172-8AF6-46AE-9C4D-52009087A48F}" destId="{5A0ED007-3331-47A5-AB8A-07420A9D7BBE}" srcOrd="0" destOrd="0" presId="urn:microsoft.com/office/officeart/2005/8/layout/chevron2"/>
    <dgm:cxn modelId="{E1DF1EE2-F76A-4695-B42E-68FEB815B23A}" srcId="{BE8DEC17-8E53-469B-B10B-ED95FC4DC0AE}" destId="{9D6D3AA6-A215-4DD2-9794-4DF08FB8E6BE}" srcOrd="1" destOrd="0" parTransId="{5404F41E-3EA4-453F-B955-6299F3FD7419}" sibTransId="{ADC836CD-8EAA-4EF3-A391-28CD5720A777}"/>
    <dgm:cxn modelId="{E56C0EF2-A6C3-4C70-A574-598CFCB0CCF7}" srcId="{8964EB82-1CBF-4742-B499-AE77DE62FB95}" destId="{29BA8A95-E8AC-4BFD-8055-9F392B7529F4}" srcOrd="0" destOrd="0" parTransId="{87280014-2941-49BB-9733-D7B653614107}" sibTransId="{0A6912F9-7D39-4188-B897-0FF9BB022A93}"/>
    <dgm:cxn modelId="{67D0CF40-9057-49BC-9ACE-03FE5B640ED9}" type="presParOf" srcId="{013144FE-1A61-4B3A-8B09-9FEB4B95A521}" destId="{84E3B4F9-2600-471B-829A-277466A102FF}" srcOrd="0" destOrd="0" presId="urn:microsoft.com/office/officeart/2005/8/layout/chevron2"/>
    <dgm:cxn modelId="{54173858-EB70-43A6-8338-4D793A801C5D}" type="presParOf" srcId="{84E3B4F9-2600-471B-829A-277466A102FF}" destId="{77A79BC5-2AF6-4B66-A75E-C0B3EB1C65E7}" srcOrd="0" destOrd="0" presId="urn:microsoft.com/office/officeart/2005/8/layout/chevron2"/>
    <dgm:cxn modelId="{90B98F1D-36FB-414F-A505-88F777F75761}" type="presParOf" srcId="{84E3B4F9-2600-471B-829A-277466A102FF}" destId="{E2245623-5E47-429B-BE39-04159745D436}" srcOrd="1" destOrd="0" presId="urn:microsoft.com/office/officeart/2005/8/layout/chevron2"/>
    <dgm:cxn modelId="{7E01D2DD-4F92-43C0-8FF0-4CC4C40F41E9}" type="presParOf" srcId="{013144FE-1A61-4B3A-8B09-9FEB4B95A521}" destId="{8CBB550A-CBAE-4236-91AF-539C2F2BD7C8}" srcOrd="1" destOrd="0" presId="urn:microsoft.com/office/officeart/2005/8/layout/chevron2"/>
    <dgm:cxn modelId="{66501D0F-FB61-4F0B-802F-2801CE36ACC0}" type="presParOf" srcId="{013144FE-1A61-4B3A-8B09-9FEB4B95A521}" destId="{CC132879-71A0-43BD-8BAE-18D2FACEA1C6}" srcOrd="2" destOrd="0" presId="urn:microsoft.com/office/officeart/2005/8/layout/chevron2"/>
    <dgm:cxn modelId="{CC71C7C7-EB53-4AEF-81F9-1DE879DCD00A}" type="presParOf" srcId="{CC132879-71A0-43BD-8BAE-18D2FACEA1C6}" destId="{2A0EEC3A-7B2E-4F0C-A4D6-300344223185}" srcOrd="0" destOrd="0" presId="urn:microsoft.com/office/officeart/2005/8/layout/chevron2"/>
    <dgm:cxn modelId="{F581AD3C-8957-4D5F-93BC-B691141EFA30}" type="presParOf" srcId="{CC132879-71A0-43BD-8BAE-18D2FACEA1C6}" destId="{5A0ED007-3331-47A5-AB8A-07420A9D7BBE}" srcOrd="1" destOrd="0" presId="urn:microsoft.com/office/officeart/2005/8/layout/chevron2"/>
    <dgm:cxn modelId="{17162A2F-02D5-47A8-80C4-D8C588406E9D}" type="presParOf" srcId="{013144FE-1A61-4B3A-8B09-9FEB4B95A521}" destId="{3F8BF682-160E-4842-B7FD-3518EC044B5F}" srcOrd="3" destOrd="0" presId="urn:microsoft.com/office/officeart/2005/8/layout/chevron2"/>
    <dgm:cxn modelId="{B5B0FC6F-B0ED-4292-9A93-80C26AD38E9E}" type="presParOf" srcId="{013144FE-1A61-4B3A-8B09-9FEB4B95A521}" destId="{A70EA5C8-F156-445A-84A7-CD0D0A389EC2}" srcOrd="4" destOrd="0" presId="urn:microsoft.com/office/officeart/2005/8/layout/chevron2"/>
    <dgm:cxn modelId="{8FFB9CA1-C9AA-4344-950A-492ACC59EB63}" type="presParOf" srcId="{A70EA5C8-F156-445A-84A7-CD0D0A389EC2}" destId="{7B537846-A82D-4F23-ACF7-17E31CEE93B0}" srcOrd="0" destOrd="0" presId="urn:microsoft.com/office/officeart/2005/8/layout/chevron2"/>
    <dgm:cxn modelId="{2FE21987-ED3A-44FA-A831-D7352B0B1ED5}" type="presParOf" srcId="{A70EA5C8-F156-445A-84A7-CD0D0A389EC2}" destId="{000BAC81-E546-4522-B9F9-D90D40E488AC}" srcOrd="1" destOrd="0" presId="urn:microsoft.com/office/officeart/2005/8/layout/chevron2"/>
    <dgm:cxn modelId="{A78B035B-B8C1-47AD-8B66-1517B26C2142}" type="presParOf" srcId="{013144FE-1A61-4B3A-8B09-9FEB4B95A521}" destId="{E54B9406-3CA2-4FA6-9211-4F1841C23862}" srcOrd="5" destOrd="0" presId="urn:microsoft.com/office/officeart/2005/8/layout/chevron2"/>
    <dgm:cxn modelId="{E667B0DE-0B1D-4060-8B25-427EC18AC80B}" type="presParOf" srcId="{013144FE-1A61-4B3A-8B09-9FEB4B95A521}" destId="{8A137BDB-59C7-4254-A19D-562B8C12E975}" srcOrd="6" destOrd="0" presId="urn:microsoft.com/office/officeart/2005/8/layout/chevron2"/>
    <dgm:cxn modelId="{C11CB1F7-C5E3-4B6B-A924-FB5860E20CA8}" type="presParOf" srcId="{8A137BDB-59C7-4254-A19D-562B8C12E975}" destId="{51D94F39-A374-48CF-8E33-E93179EE2F64}" srcOrd="0" destOrd="0" presId="urn:microsoft.com/office/officeart/2005/8/layout/chevron2"/>
    <dgm:cxn modelId="{B9FCBB74-3E34-4E77-AF31-831A1F27EF51}" type="presParOf" srcId="{8A137BDB-59C7-4254-A19D-562B8C12E975}" destId="{BF89318C-1098-40AB-BD81-5823180779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79BC5-2AF6-4B66-A75E-C0B3EB1C65E7}">
      <dsp:nvSpPr>
        <dsp:cNvPr id="0" name=""/>
        <dsp:cNvSpPr/>
      </dsp:nvSpPr>
      <dsp:spPr>
        <a:xfrm rot="5400000">
          <a:off x="-162525" y="162642"/>
          <a:ext cx="1083505" cy="758454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sp:txBody>
      <dsp:txXfrm rot="-5400000">
        <a:off x="1" y="379343"/>
        <a:ext cx="758454" cy="325051"/>
      </dsp:txXfrm>
    </dsp:sp>
    <dsp:sp modelId="{E2245623-5E47-429B-BE39-04159745D436}">
      <dsp:nvSpPr>
        <dsp:cNvPr id="0" name=""/>
        <dsp:cNvSpPr/>
      </dsp:nvSpPr>
      <dsp:spPr>
        <a:xfrm rot="5400000">
          <a:off x="3753858" y="-2995287"/>
          <a:ext cx="704278" cy="66950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1</a:t>
          </a:r>
        </a:p>
      </dsp:txBody>
      <dsp:txXfrm rot="-5400000">
        <a:off x="758454" y="34497"/>
        <a:ext cx="6660706" cy="635518"/>
      </dsp:txXfrm>
    </dsp:sp>
    <dsp:sp modelId="{2A0EEC3A-7B2E-4F0C-A4D6-300344223185}">
      <dsp:nvSpPr>
        <dsp:cNvPr id="0" name=""/>
        <dsp:cNvSpPr/>
      </dsp:nvSpPr>
      <dsp:spPr>
        <a:xfrm rot="5400000">
          <a:off x="-162525" y="1096796"/>
          <a:ext cx="1083505" cy="758454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sp:txBody>
      <dsp:txXfrm rot="-5400000">
        <a:off x="1" y="1313497"/>
        <a:ext cx="758454" cy="325051"/>
      </dsp:txXfrm>
    </dsp:sp>
    <dsp:sp modelId="{5A0ED007-3331-47A5-AB8A-07420A9D7BBE}">
      <dsp:nvSpPr>
        <dsp:cNvPr id="0" name=""/>
        <dsp:cNvSpPr/>
      </dsp:nvSpPr>
      <dsp:spPr>
        <a:xfrm rot="5400000">
          <a:off x="3753858" y="-2061133"/>
          <a:ext cx="704278" cy="66950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2</a:t>
          </a:r>
        </a:p>
      </dsp:txBody>
      <dsp:txXfrm rot="-5400000">
        <a:off x="758454" y="968651"/>
        <a:ext cx="6660706" cy="635518"/>
      </dsp:txXfrm>
    </dsp:sp>
    <dsp:sp modelId="{7B537846-A82D-4F23-ACF7-17E31CEE93B0}">
      <dsp:nvSpPr>
        <dsp:cNvPr id="0" name=""/>
        <dsp:cNvSpPr/>
      </dsp:nvSpPr>
      <dsp:spPr>
        <a:xfrm rot="5400000">
          <a:off x="-162525" y="2030949"/>
          <a:ext cx="1083505" cy="758454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sp:txBody>
      <dsp:txXfrm rot="-5400000">
        <a:off x="1" y="2247650"/>
        <a:ext cx="758454" cy="325051"/>
      </dsp:txXfrm>
    </dsp:sp>
    <dsp:sp modelId="{000BAC81-E546-4522-B9F9-D90D40E488AC}">
      <dsp:nvSpPr>
        <dsp:cNvPr id="0" name=""/>
        <dsp:cNvSpPr/>
      </dsp:nvSpPr>
      <dsp:spPr>
        <a:xfrm rot="5400000">
          <a:off x="3753858" y="-1112436"/>
          <a:ext cx="704278" cy="66950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3</a:t>
          </a:r>
        </a:p>
      </dsp:txBody>
      <dsp:txXfrm rot="-5400000">
        <a:off x="758454" y="1917348"/>
        <a:ext cx="6660706" cy="635518"/>
      </dsp:txXfrm>
    </dsp:sp>
    <dsp:sp modelId="{51D94F39-A374-48CF-8E33-E93179EE2F64}">
      <dsp:nvSpPr>
        <dsp:cNvPr id="0" name=""/>
        <dsp:cNvSpPr/>
      </dsp:nvSpPr>
      <dsp:spPr>
        <a:xfrm rot="5400000">
          <a:off x="-162525" y="2965103"/>
          <a:ext cx="1083505" cy="758454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dd-Mon-yy</a:t>
          </a:r>
        </a:p>
      </dsp:txBody>
      <dsp:txXfrm rot="-5400000">
        <a:off x="1" y="3181804"/>
        <a:ext cx="758454" cy="325051"/>
      </dsp:txXfrm>
    </dsp:sp>
    <dsp:sp modelId="{BF89318C-1098-40AB-BD81-58231807793B}">
      <dsp:nvSpPr>
        <dsp:cNvPr id="0" name=""/>
        <dsp:cNvSpPr/>
      </dsp:nvSpPr>
      <dsp:spPr>
        <a:xfrm rot="5400000">
          <a:off x="3753858" y="-192826"/>
          <a:ext cx="704278" cy="66950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Milestone/ Deliverables / Phase 4</a:t>
          </a:r>
        </a:p>
      </dsp:txBody>
      <dsp:txXfrm rot="-5400000">
        <a:off x="758454" y="2836958"/>
        <a:ext cx="6660706" cy="63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1259174" y="3382149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 fontScale="6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Kick Off – &lt;Project Name&gt;</a:t>
            </a: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&lt;DD-MMM-YY&gt;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40" name="Rectangle 39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8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" name="Picture 13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CDADD10-B8D5-442C-89A7-DFC75ED2A617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F8E8B95-9700-4362-843F-C62FC6FD8C7F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&amp; Risks</a:t>
            </a:r>
          </a:p>
        </p:txBody>
      </p:sp>
      <p:sp>
        <p:nvSpPr>
          <p:cNvPr id="41" name="Title 8">
            <a:extLst>
              <a:ext uri="{FF2B5EF4-FFF2-40B4-BE49-F238E27FC236}">
                <a16:creationId xmlns:a16="http://schemas.microsoft.com/office/drawing/2014/main" id="{D5C0961F-FABF-4B26-9D2A-2013994A6EC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Ahead: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&lt;List here the challenges (technical as well as non-technical), that are likely to be faced during the project and remove this line&gt;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 identified: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&lt;Refer Risk Database to identify risks . Do not give reference of CybageMIS; but list the risks. If required, create a separate slide, and remove this line&gt;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809A14-8173-49B4-8849-CD8E22B7EF88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754CD47B-6679-4475-A29D-8B90F1A95FE1}"/>
              </a:ext>
            </a:extLst>
          </p:cNvPr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4C9A62A-81ED-49B7-AC48-1574A5157FE2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 Team Introduction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C1B1D3-B54A-4F40-82C8-8ACA9044B157}"/>
              </a:ext>
            </a:extLst>
          </p:cNvPr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C09A6D5-41EB-49B3-B9F4-68CE455365AD}"/>
              </a:ext>
            </a:extLst>
          </p:cNvPr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D238EA-222D-490E-8F1B-97795461B69D}"/>
              </a:ext>
            </a:extLst>
          </p:cNvPr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9C2178-5D57-4C68-B42B-F9EE7A38084C}"/>
              </a:ext>
            </a:extLst>
          </p:cNvPr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1" name="Title 8">
            <a:extLst>
              <a:ext uri="{FF2B5EF4-FFF2-40B4-BE49-F238E27FC236}">
                <a16:creationId xmlns:a16="http://schemas.microsoft.com/office/drawing/2014/main" id="{7F7D01BB-AE24-456E-B27C-13A637151D05}"/>
              </a:ext>
            </a:extLst>
          </p:cNvPr>
          <p:cNvSpPr txBox="1">
            <a:spLocks/>
          </p:cNvSpPr>
          <p:nvPr/>
        </p:nvSpPr>
        <p:spPr>
          <a:xfrm>
            <a:off x="717850" y="1221042"/>
            <a:ext cx="4235150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Manager: 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 Manager: 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Onsite Coordinator: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Manager: 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&lt;Developers&gt;:      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&lt;Number&gt;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&lt;QA&gt;: 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&lt;Number&gt;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86FF51-43F8-4C3E-B23C-92F70EE3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81919"/>
            <a:ext cx="3124199" cy="22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0B577-88F1-403F-ADAD-040C348F8C72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0CED7348-B7AA-402D-B90C-C33CCF9BD525}"/>
              </a:ext>
            </a:extLst>
          </p:cNvPr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D43D8-11B3-4429-8ABB-AC6304230BFD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Team Introduction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22B99D-392F-4195-8461-1C33AA0DAAB5}"/>
              </a:ext>
            </a:extLst>
          </p:cNvPr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AC12BE-4423-44D0-A5F8-5F437699CFAA}"/>
              </a:ext>
            </a:extLst>
          </p:cNvPr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D8328AC-018D-49C7-B720-97DDEC2A83D9}"/>
              </a:ext>
            </a:extLst>
          </p:cNvPr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69C9FC-6AC7-48D5-A783-49FB9B9D3E67}"/>
              </a:ext>
            </a:extLst>
          </p:cNvPr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F01F4695-5E7C-49DC-9CD3-BF92EFDA2D3B}"/>
              </a:ext>
            </a:extLst>
          </p:cNvPr>
          <p:cNvSpPr txBox="1">
            <a:spLocks/>
          </p:cNvSpPr>
          <p:nvPr/>
        </p:nvSpPr>
        <p:spPr>
          <a:xfrm>
            <a:off x="717850" y="1221042"/>
            <a:ext cx="5378150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&lt;Development Director&gt;:  	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&lt;Program Manager&gt;:        	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&lt;Development Manager&gt;: 	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&lt;name&gt;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E6B18D-1F13-439C-8054-DDC327560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25" y="1753394"/>
            <a:ext cx="2143125" cy="21431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842E07-23AF-43A3-AC31-90B1A88BEC63}"/>
              </a:ext>
            </a:extLst>
          </p:cNvPr>
          <p:cNvSpPr/>
          <p:nvPr/>
        </p:nvSpPr>
        <p:spPr>
          <a:xfrm>
            <a:off x="687568" y="3265382"/>
            <a:ext cx="495123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&lt;Mention the details of client team – Designations and Names; and remove this line &gt;</a:t>
            </a:r>
          </a:p>
        </p:txBody>
      </p:sp>
    </p:spTree>
    <p:extLst>
      <p:ext uri="{BB962C8B-B14F-4D97-AF65-F5344CB8AC3E}">
        <p14:creationId xmlns:p14="http://schemas.microsoft.com/office/powerpoint/2010/main" val="187890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529A7C-4FD0-4EE5-B428-2877773C59E1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2E6D9A-B1E2-448E-8670-48A775D06930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Responsibilities of Cybage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923C8ACD-F7F9-46D8-9552-A3DB3CF97A41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&lt;List out the responsibilities of Cybage Team, and remove this line .&gt;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1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2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3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4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755B8D0-03F9-442A-99A1-A1C13169B69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91B78E96-8AAA-4904-B5F4-99009C522D49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Responsibilities of &lt;Client&gt;</a:t>
            </a:r>
          </a:p>
        </p:txBody>
      </p:sp>
      <p:sp>
        <p:nvSpPr>
          <p:cNvPr id="72" name="Title 8">
            <a:extLst>
              <a:ext uri="{FF2B5EF4-FFF2-40B4-BE49-F238E27FC236}">
                <a16:creationId xmlns:a16="http://schemas.microsoft.com/office/drawing/2014/main" id="{7B5E830D-7865-48CF-9B27-9325C1A81EFF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&lt;List out the responsibilities of Client, and support, items required from client, and remove this line&gt;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1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2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3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4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5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49E1EE3-5675-4179-8EE8-EB94B6B3B9AF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641592C5-5BBD-46AE-A97A-56249761191C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Assumptions</a:t>
            </a:r>
          </a:p>
        </p:txBody>
      </p:sp>
      <p:sp>
        <p:nvSpPr>
          <p:cNvPr id="76" name="Title 8">
            <a:extLst>
              <a:ext uri="{FF2B5EF4-FFF2-40B4-BE49-F238E27FC236}">
                <a16:creationId xmlns:a16="http://schemas.microsoft.com/office/drawing/2014/main" id="{65D1CCF8-3B4D-4FBA-8210-864C198DAE46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&lt;List out the Assumptions team will be working with, and remove this line&gt;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 1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 2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 3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 4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4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CA4D28-5E1C-4BD9-BC9F-E76971AFE1D5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D509260-2660-46FE-B146-E4B72B815AC0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Plan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E6E623B-1A5E-4EF8-95C6-F6DF5C49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86509"/>
              </p:ext>
            </p:extLst>
          </p:nvPr>
        </p:nvGraphicFramePr>
        <p:xfrm>
          <a:off x="386799" y="1245501"/>
          <a:ext cx="9187360" cy="29548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Communication</a:t>
                      </a:r>
                      <a:r>
                        <a:rPr lang="en-US" sz="1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Method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Participation from Cybage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Participation from &lt;Client&gt;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89">
                <a:tc>
                  <a:txBody>
                    <a:bodyPr/>
                    <a:lstStyle/>
                    <a:p>
                      <a:pPr marL="0" marR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 Daily sync up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Weekly 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 for status update / Weekly Status Report</a:t>
                      </a:r>
                      <a:r>
                        <a:rPr lang="en-US" sz="1200" kern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Engagement Review&gt;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Conf.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 / Email /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of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of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 /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Weekly/ Monthly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 MOM / Status Report</a:t>
                      </a:r>
                      <a:r>
                        <a:rPr lang="en-US" sz="1200" kern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4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8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FA53C34-3867-4BC1-AA98-71F9461E8A3E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C78E0E-8E9C-4635-8B84-3CCCBE60AB09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Review Process</a:t>
            </a:r>
          </a:p>
        </p:txBody>
      </p:sp>
      <p:sp>
        <p:nvSpPr>
          <p:cNvPr id="38" name="Title 8">
            <a:extLst>
              <a:ext uri="{FF2B5EF4-FFF2-40B4-BE49-F238E27FC236}">
                <a16:creationId xmlns:a16="http://schemas.microsoft.com/office/drawing/2014/main" id="{EB967696-60A6-4D4B-AAAF-9ED4F7ECBCE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77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&lt;Content of this slide are to set expectations of QBR process. This slide is typically required for First project of a New Customer. Remove this note from here.&gt;</a:t>
            </a:r>
          </a:p>
          <a:p>
            <a:pPr algn="l">
              <a:lnSpc>
                <a:spcPct val="160000"/>
              </a:lnSpc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r>
              <a:rPr lang="en-US" sz="1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objective of Business Review Process is to create a platform for collaboration between Cybage Management and Customer Executive Management.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an effort to share insights of how Cybage Engagement has been progressing.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also enables reviewing the health of Engagements, and detect and rectify issues early.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Frequency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Quarterly i.e. Quarterly Business Review (QBR)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26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843703B-7793-4CA4-8BE8-3047B1F82A0C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AA111F64-2992-45C7-8BAD-C9B42CCE6EDD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Escalation Matrix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4DC07680-82A6-4F6E-993A-2F4C73AE7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09361"/>
              </p:ext>
            </p:extLst>
          </p:nvPr>
        </p:nvGraphicFramePr>
        <p:xfrm>
          <a:off x="457200" y="1312666"/>
          <a:ext cx="8439150" cy="3020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Threshold Period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Escalate to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Designation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Issues raised by the Client</a:t>
                      </a:r>
                      <a:endParaRPr lang="en-US" sz="1200" b="1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0" marR="91430" marT="45703" marB="457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days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days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7 days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Issues raised by Cybage Software Pvt. Ltd.</a:t>
                      </a:r>
                      <a:endParaRPr lang="en-US" sz="1200" b="1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0" marR="91430" marT="45703" marB="457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days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days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7 days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&lt;Name&gt;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&lt;Designation&gt;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03C7A48-1A90-44C7-B984-D28BBDA49A53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A8C1D73-9C4D-4CD6-96DE-A84F9F0C45C1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Required</a:t>
            </a:r>
          </a:p>
        </p:txBody>
      </p:sp>
      <p:sp>
        <p:nvSpPr>
          <p:cNvPr id="71" name="Title 8">
            <a:extLst>
              <a:ext uri="{FF2B5EF4-FFF2-40B4-BE49-F238E27FC236}">
                <a16:creationId xmlns:a16="http://schemas.microsoft.com/office/drawing/2014/main" id="{B46053F8-CE88-4557-859D-D92EBFB0C999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77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5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&lt;List out the support required from Cybage support Departments, and remove this line&gt;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&lt;Mention the support requirements, e.g. Resource availability (Hardware, software), Network 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&lt;Mention the support requirements, e.g. Resource availability (with the necessary skill/ experience requirements, by when required etc.) 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&lt;Mention the support requirements, e.g. Technical training, soft skill-related training, process-related training, if any &gt;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&lt;Mention the support requirements, e.g. Travel/ visa, Any logistic-related needs etc. &gt;</a:t>
            </a:r>
          </a:p>
        </p:txBody>
      </p:sp>
    </p:spTree>
    <p:extLst>
      <p:ext uri="{BB962C8B-B14F-4D97-AF65-F5344CB8AC3E}">
        <p14:creationId xmlns:p14="http://schemas.microsoft.com/office/powerpoint/2010/main" val="22800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43000" y="3433354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 fontScale="77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Kick Off – &lt;Project Name&gt;</a:t>
            </a:r>
          </a:p>
          <a:p>
            <a:pPr algn="r">
              <a:lnSpc>
                <a:spcPct val="150000"/>
              </a:lnSpc>
            </a:pP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&lt;DD-MMM-YY&gt;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40" name="Rectangle 39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8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" name="Picture 13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with light background</a:t>
            </a:r>
          </a:p>
          <a:p>
            <a:pPr algn="r"/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with Blue background</a:t>
            </a:r>
          </a:p>
          <a:p>
            <a:pPr algn="r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with dark background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356362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Project Kick Off – &lt;Project Name&gt;</a:t>
            </a:r>
          </a:p>
          <a:p>
            <a:pPr algn="r">
              <a:lnSpc>
                <a:spcPct val="150000"/>
              </a:lnSpc>
            </a:pPr>
            <a:r>
              <a:rPr lang="en-US" sz="1500" dirty="0"/>
              <a:t>&lt;DD-MMM-YY&gt;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C6A4BBF-E07C-45B1-8A81-E2778CB33232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AE55FA3B-DE11-4415-A6E1-3682C156744F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54" name="Title 8">
            <a:extLst>
              <a:ext uri="{FF2B5EF4-FFF2-40B4-BE49-F238E27FC236}">
                <a16:creationId xmlns:a16="http://schemas.microsoft.com/office/drawing/2014/main" id="{37061F4E-84EC-47A8-892A-224F7F85CE36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Client: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&lt;brief introduction to the client organization, its business, locations etc. 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330461-B9EB-45B1-AED9-DACA1762EE7C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2C7BB1-2114-49FB-B469-E93248FC212B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0A392AF3-6BAE-41AB-8194-4BDBFABD0E23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Project: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&lt;Brief introduction to the project, its domain, technology to be used, Execution Model, contract type (T&amp;M or Fixed Bid), onsite/ offshore / Hybrid model etc. 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4ED651-B667-474E-AB43-273EFC6BE354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A3049-06D2-44D9-BBE8-7D2290737A91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3CF6092B-5E29-4A68-AB26-411C4DB1C454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Scope: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&lt;Describe product scope. Mention the list of modules/features which is projects responsibility. Remove this line&gt;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Scope:</a:t>
            </a:r>
          </a:p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&lt;Describe project scope. Mention the list of activities which is projects responsibility. Remove this line&gt;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070E8-409C-4DAA-AE6A-CAC228B9BBD3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0277A5-6193-423C-B6DF-D4B46E980B03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Timelines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42CD238-FA95-4832-9D4C-12E07BB45AEF}"/>
              </a:ext>
            </a:extLst>
          </p:cNvPr>
          <p:cNvSpPr txBox="1">
            <a:spLocks/>
          </p:cNvSpPr>
          <p:nvPr/>
        </p:nvSpPr>
        <p:spPr>
          <a:xfrm>
            <a:off x="699859" y="1000919"/>
            <a:ext cx="8534400" cy="2667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&lt;Give milestone/ phase-wise deliverables and timelines, and remove this line &gt;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B605C92-641F-4ADD-BDB5-F7F9E0B67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338369"/>
              </p:ext>
            </p:extLst>
          </p:nvPr>
        </p:nvGraphicFramePr>
        <p:xfrm>
          <a:off x="699859" y="1381919"/>
          <a:ext cx="745354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4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71E32-E11E-40D4-8AA2-E1EE7A389437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33E472-E7C1-4907-A72E-9CC862743837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Deliverables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6995BF4-0108-4491-8F26-233DE3A7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73555"/>
              </p:ext>
            </p:extLst>
          </p:nvPr>
        </p:nvGraphicFramePr>
        <p:xfrm>
          <a:off x="990600" y="1686719"/>
          <a:ext cx="7315200" cy="15697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Deliverable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ctr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&lt;Requirement Specifications&gt;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ctr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&lt;Construction Deliverables&gt;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ctr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rtl="0">
                        <a:spcBef>
                          <a:spcPct val="20000"/>
                        </a:spcBef>
                        <a:defRPr/>
                      </a:pPr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&lt;Training Deliverables&gt;</a:t>
                      </a:r>
                      <a:endParaRPr lang="en-US" sz="1200" kern="1200" dirty="0">
                        <a:solidFill>
                          <a:srgbClr val="333333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34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Acceptance Criteria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&lt;Describe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acceptance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s-ES" sz="1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.&gt;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968</Words>
  <Application>Microsoft Office PowerPoint</Application>
  <PresentationFormat>Custom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Sayali Sanjay Pasalkar</cp:lastModifiedBy>
  <cp:revision>134</cp:revision>
  <dcterms:created xsi:type="dcterms:W3CDTF">2018-01-05T05:23:08Z</dcterms:created>
  <dcterms:modified xsi:type="dcterms:W3CDTF">2020-03-09T05:45:35Z</dcterms:modified>
</cp:coreProperties>
</file>