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1" r:id="rId3"/>
    <p:sldId id="257" r:id="rId4"/>
    <p:sldId id="289" r:id="rId5"/>
    <p:sldId id="287" r:id="rId6"/>
    <p:sldId id="286" r:id="rId7"/>
    <p:sldId id="290" r:id="rId8"/>
    <p:sldId id="291" r:id="rId9"/>
    <p:sldId id="293" r:id="rId10"/>
    <p:sldId id="294" r:id="rId11"/>
    <p:sldId id="265" r:id="rId1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0" y="9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43000" y="3433354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 fontScale="70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Mini Project(</a:t>
            </a:r>
            <a:r>
              <a:rPr lang="en-US" sz="24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r>
              <a:rPr lang="en-US" sz="2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E-Learning)    </a:t>
            </a:r>
            <a:endParaRPr lang="en-US" sz="2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12-02-21</a:t>
            </a: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15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C6A4BBF-E07C-45B1-8A81-E2778CB33232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AE55FA3B-DE11-4415-A6E1-3682C156744F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itle 8">
            <a:extLst>
              <a:ext uri="{FF2B5EF4-FFF2-40B4-BE49-F238E27FC236}">
                <a16:creationId xmlns:a16="http://schemas.microsoft.com/office/drawing/2014/main" id="{37061F4E-84EC-47A8-892A-224F7F85CE36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</a:t>
            </a: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the </a:t>
            </a: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C6A4BBF-E07C-45B1-8A81-E2778CB33232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AE55FA3B-DE11-4415-A6E1-3682C156744F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54" name="Title 8">
            <a:extLst>
              <a:ext uri="{FF2B5EF4-FFF2-40B4-BE49-F238E27FC236}">
                <a16:creationId xmlns:a16="http://schemas.microsoft.com/office/drawing/2014/main" id="{37061F4E-84EC-47A8-892A-224F7F85CE36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web-based E-learning portal named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“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E-Learning”.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an online comprehensive solution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learn various courses.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portal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platform that allows instructors to build online courses on their preferred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 enroll themselves for various courses under various categories.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2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4ED651-B667-474E-AB43-273EFC6BE354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A3049-06D2-44D9-BBE8-7D2290737A91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3CF6092B-5E29-4A68-AB26-411C4DB1C454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accessibility to the admins who have the valid user id and password.</a:t>
            </a: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with valid user id and password will be able to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enroll for a course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accessibility to the admin to add and remove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category, course and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subcourse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bar is implemented to check the progress of a course taken by user.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completion of course, a course completion certificate is generated.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Requirements: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Used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Servlets/JSP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Frontend: HTML5, SASS, </a:t>
            </a:r>
            <a:r>
              <a:rPr lang="en-US" sz="12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Architecture</a:t>
            </a:r>
          </a:p>
          <a:p>
            <a:pPr algn="l">
              <a:lnSpc>
                <a:spcPct val="160000"/>
              </a:lnSpc>
            </a:pPr>
            <a:endParaRPr lang="en-US" sz="12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Frameworks Used 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Log4j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Mockito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jQuery: Version 3.5.1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Bootstrap: Version 5.0, 4.5</a:t>
            </a:r>
          </a:p>
        </p:txBody>
      </p:sp>
    </p:spTree>
    <p:extLst>
      <p:ext uri="{BB962C8B-B14F-4D97-AF65-F5344CB8AC3E}">
        <p14:creationId xmlns:p14="http://schemas.microsoft.com/office/powerpoint/2010/main" val="30072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Used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coverage reports –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Code Validator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Required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–Eclipse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Mozilla browser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Workbench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the System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system consists of two roles:-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</a:p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Profile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Courses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Enroll Courses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 Courses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Completion Certificate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:-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application backend.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details provided by developer.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into system.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operation on Course Category.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operation 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operation on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Subcourse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F544F-03DD-49E0-95E3-059DFB9181AB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98AC65-C2C6-4753-8987-97C3444148CA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72CBCF87-A86F-41F0-8EB0-439FEF2C480C}"/>
              </a:ext>
            </a:extLst>
          </p:cNvPr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Faced issue in redirection of page.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in JUnit and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Mockito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in the configuration of servlet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everytime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pull a code.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343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Nitya Srivastava</cp:lastModifiedBy>
  <cp:revision>168</cp:revision>
  <dcterms:created xsi:type="dcterms:W3CDTF">2018-01-05T05:23:08Z</dcterms:created>
  <dcterms:modified xsi:type="dcterms:W3CDTF">2021-02-11T15:16:12Z</dcterms:modified>
</cp:coreProperties>
</file>