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73359-9BC0-4019-9329-E46C1266F724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DC26E-9354-452A-8707-B19A1E46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5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DC26E-9354-452A-8707-B19A1E46DC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9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  <a:effectLst/>
              </a:rPr>
              <a:t>Image Steganography Using Genetic Algorithm And Visual Cryptography For Secure Data Hiding And Transmission Over Network</a:t>
            </a:r>
            <a:br>
              <a:rPr lang="en-IN" sz="3600" dirty="0">
                <a:solidFill>
                  <a:schemeClr val="tx1"/>
                </a:solidFill>
                <a:effectLst/>
              </a:rPr>
            </a:br>
            <a:r>
              <a:rPr lang="en-IN" sz="3600" dirty="0">
                <a:solidFill>
                  <a:schemeClr val="tx1"/>
                </a:solidFill>
                <a:effectLst/>
              </a:rPr>
              <a:t/>
            </a:r>
            <a:br>
              <a:rPr lang="en-IN" sz="3600" dirty="0">
                <a:solidFill>
                  <a:schemeClr val="tx1"/>
                </a:solidFill>
                <a:effectLst/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420888"/>
            <a:ext cx="7854696" cy="4248472"/>
          </a:xfrm>
        </p:spPr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sz="3600" dirty="0" smtClean="0"/>
              <a:t>MADE BY:-</a:t>
            </a:r>
          </a:p>
          <a:p>
            <a:endParaRPr lang="en-IN" dirty="0" smtClean="0"/>
          </a:p>
          <a:p>
            <a:r>
              <a:rPr lang="en-IN" sz="3100" dirty="0" smtClean="0"/>
              <a:t>ANKUR SALDHI  </a:t>
            </a:r>
            <a:r>
              <a:rPr lang="en-IN" sz="3100" dirty="0" smtClean="0">
                <a:latin typeface="Andalus" pitchFamily="18" charset="-78"/>
                <a:cs typeface="Andalus" pitchFamily="18" charset="-78"/>
              </a:rPr>
              <a:t>11-CSS-10</a:t>
            </a:r>
          </a:p>
          <a:p>
            <a:r>
              <a:rPr lang="en-IN" sz="3100" dirty="0" smtClean="0">
                <a:latin typeface="Andalus" pitchFamily="18" charset="-78"/>
                <a:cs typeface="Andalus" pitchFamily="18" charset="-78"/>
              </a:rPr>
              <a:t>MOHAMMAD AMIR JAMIL  11-CSS-33</a:t>
            </a:r>
            <a:endParaRPr lang="en-IN" sz="3100" dirty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smtClean="0"/>
              <a:t> </a:t>
            </a:r>
          </a:p>
          <a:p>
            <a:endParaRPr lang="en-IN" sz="2400" dirty="0" smtClean="0"/>
          </a:p>
        </p:txBody>
      </p:sp>
      <p:pic>
        <p:nvPicPr>
          <p:cNvPr id="5" name="image01.jpg" descr="faculty-of-law-jamia-delhi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47864" y="2529522"/>
            <a:ext cx="2448272" cy="2123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823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</a:rPr>
              <a:t>What is </a:t>
            </a:r>
            <a:r>
              <a:rPr lang="en-US" dirty="0" err="1" smtClean="0">
                <a:latin typeface="Tahoma" pitchFamily="34" charset="0"/>
              </a:rPr>
              <a:t>Stagnography</a:t>
            </a:r>
            <a:r>
              <a:rPr lang="en-US" dirty="0" smtClean="0">
                <a:latin typeface="Tahoma" pitchFamily="34" charset="0"/>
              </a:rPr>
              <a:t>?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686800" cy="273588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2400" dirty="0" smtClean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IN" sz="2800" dirty="0" smtClean="0"/>
              <a:t>Steganography </a:t>
            </a:r>
            <a:r>
              <a:rPr lang="en-IN" sz="2800" dirty="0"/>
              <a:t>is the hiding of a secret </a:t>
            </a:r>
            <a:r>
              <a:rPr lang="en-IN" sz="2800" dirty="0" smtClean="0"/>
              <a:t>message</a:t>
            </a:r>
          </a:p>
          <a:p>
            <a:pPr marL="0" indent="0">
              <a:lnSpc>
                <a:spcPct val="80000"/>
              </a:lnSpc>
              <a:buSzPct val="110000"/>
              <a:buNone/>
            </a:pPr>
            <a:r>
              <a:rPr lang="en-IN" sz="2800" dirty="0"/>
              <a:t> </a:t>
            </a:r>
            <a:r>
              <a:rPr lang="en-IN" sz="2800" dirty="0" smtClean="0"/>
              <a:t>  </a:t>
            </a:r>
            <a:r>
              <a:rPr lang="en-IN" sz="2800" dirty="0"/>
              <a:t>within an ordinary message and the extraction of it </a:t>
            </a:r>
            <a:r>
              <a:rPr lang="en-IN" sz="2800" dirty="0" smtClean="0"/>
              <a:t>at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800" dirty="0" smtClean="0"/>
              <a:t>   its destination</a:t>
            </a:r>
            <a:r>
              <a:rPr lang="en-IN" sz="2800" dirty="0"/>
              <a:t>. Steganography takes </a:t>
            </a:r>
            <a:r>
              <a:rPr lang="en-IN" sz="2800" dirty="0" smtClean="0"/>
              <a:t>cryptography</a:t>
            </a:r>
            <a:r>
              <a:rPr lang="en-IN" sz="2800" dirty="0"/>
              <a:t> </a:t>
            </a:r>
            <a:r>
              <a:rPr lang="en-IN" sz="2800" dirty="0" smtClean="0"/>
              <a:t>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800" dirty="0"/>
              <a:t> </a:t>
            </a:r>
            <a:r>
              <a:rPr lang="en-IN" sz="2800" dirty="0" smtClean="0"/>
              <a:t>  step farther by </a:t>
            </a:r>
            <a:r>
              <a:rPr lang="en-IN" sz="2800" dirty="0"/>
              <a:t>hiding an encrypted message so </a:t>
            </a:r>
            <a:r>
              <a:rPr lang="en-IN" sz="2800" dirty="0" smtClean="0"/>
              <a:t>that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800" dirty="0"/>
              <a:t> </a:t>
            </a:r>
            <a:r>
              <a:rPr lang="en-IN" sz="2800" dirty="0" smtClean="0"/>
              <a:t>  no one </a:t>
            </a:r>
            <a:r>
              <a:rPr lang="en-IN" sz="2800" dirty="0"/>
              <a:t>suspects </a:t>
            </a:r>
            <a:r>
              <a:rPr lang="en-IN" sz="2800" dirty="0" smtClean="0"/>
              <a:t>that it exists</a:t>
            </a:r>
            <a:r>
              <a:rPr lang="en-IN" sz="2800" dirty="0"/>
              <a:t>. </a:t>
            </a:r>
            <a:endParaRPr lang="en-IN" sz="2800" dirty="0" smtClean="0"/>
          </a:p>
          <a:p>
            <a:pPr marL="0" indent="0">
              <a:lnSpc>
                <a:spcPct val="80000"/>
              </a:lnSpc>
              <a:buNone/>
            </a:pPr>
            <a:endParaRPr lang="en-IN" sz="2800" dirty="0"/>
          </a:p>
          <a:p>
            <a:pPr marL="0" indent="0">
              <a:lnSpc>
                <a:spcPct val="80000"/>
              </a:lnSpc>
              <a:buNone/>
            </a:pPr>
            <a:endParaRPr lang="en-IN" sz="2800" dirty="0" smtClean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IN" sz="2800" dirty="0" smtClean="0"/>
              <a:t>Ideally</a:t>
            </a:r>
            <a:r>
              <a:rPr lang="en-IN" sz="2800" dirty="0"/>
              <a:t>, anyone scanning your data will fail to know it contains encrypted data.</a:t>
            </a:r>
            <a:endParaRPr lang="en-IN" sz="2800" dirty="0"/>
          </a:p>
          <a:p>
            <a:pPr marL="0" indent="0">
              <a:lnSpc>
                <a:spcPct val="80000"/>
              </a:lnSpc>
              <a:buNone/>
            </a:pPr>
            <a:endParaRPr lang="en-IN" sz="2800" dirty="0" smtClean="0"/>
          </a:p>
          <a:p>
            <a:pPr marL="0" indent="0">
              <a:lnSpc>
                <a:spcPct val="80000"/>
              </a:lnSpc>
              <a:buNone/>
            </a:pPr>
            <a:endParaRPr lang="en-IN" sz="2800" dirty="0" smtClean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en-IN" sz="2800" dirty="0"/>
          </a:p>
          <a:p>
            <a:pPr marL="0" indent="0">
              <a:lnSpc>
                <a:spcPct val="80000"/>
              </a:lnSpc>
              <a:buSzPct val="132000"/>
              <a:buNone/>
            </a:pPr>
            <a:endParaRPr lang="en-IN" sz="2800" dirty="0" smtClean="0"/>
          </a:p>
          <a:p>
            <a:pPr marL="0" indent="0">
              <a:lnSpc>
                <a:spcPct val="80000"/>
              </a:lnSpc>
              <a:buNone/>
            </a:pPr>
            <a:endParaRPr lang="en-IN" sz="2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en-US" sz="2800" dirty="0" smtClean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79388" y="4581128"/>
            <a:ext cx="8686800" cy="146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110000"/>
              <a:buFont typeface="Arial" pitchFamily="34" charset="0"/>
              <a:buChar char="•"/>
            </a:pPr>
            <a:endParaRPr kumimoji="1"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24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In modern digital steganography, data is first encrypted by the usual means and then inserted, using a special algorithm, into redundant (that is, provided but unneeded) data that is part of a particular file format such as a </a:t>
            </a:r>
            <a:r>
              <a:rPr lang="en-IN" dirty="0" smtClean="0"/>
              <a:t>JPEG image</a:t>
            </a:r>
            <a:r>
              <a:rPr lang="en-IN" dirty="0"/>
              <a:t>. 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Generally, the hidden messages will appear to be (or be part of) something else: images, articles, shopping lists, or some other </a:t>
            </a:r>
            <a:r>
              <a:rPr lang="en-IN" i="1" dirty="0"/>
              <a:t>cover text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9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pitchFamily="34" charset="0"/>
              </a:rPr>
              <a:t>What is </a:t>
            </a:r>
            <a:r>
              <a:rPr lang="en-US" dirty="0" smtClean="0">
                <a:latin typeface="Tahoma" pitchFamily="34" charset="0"/>
              </a:rPr>
              <a:t>a Genetic Algorithm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r>
              <a:rPr lang="en-IN" dirty="0"/>
              <a:t> </a:t>
            </a:r>
            <a:r>
              <a:rPr lang="en-IN" b="1" dirty="0"/>
              <a:t>G</a:t>
            </a:r>
            <a:r>
              <a:rPr lang="en-IN" b="1" dirty="0" smtClean="0"/>
              <a:t>enetic Algorithm</a:t>
            </a:r>
            <a:r>
              <a:rPr lang="en-IN" dirty="0"/>
              <a:t> is a search heuristic that mimics the process of natural </a:t>
            </a:r>
            <a:r>
              <a:rPr lang="en-IN" dirty="0" smtClean="0"/>
              <a:t>selection.</a:t>
            </a:r>
          </a:p>
          <a:p>
            <a:endParaRPr lang="en-IN" dirty="0"/>
          </a:p>
          <a:p>
            <a:r>
              <a:rPr lang="en-IN" dirty="0"/>
              <a:t>This </a:t>
            </a:r>
            <a:r>
              <a:rPr lang="en-IN" dirty="0" smtClean="0"/>
              <a:t>heuristic </a:t>
            </a:r>
            <a:r>
              <a:rPr lang="en-IN" dirty="0"/>
              <a:t>is routinely used to generate useful solutions to optimization and search </a:t>
            </a:r>
            <a:r>
              <a:rPr lang="en-IN" dirty="0" smtClean="0"/>
              <a:t>problems.</a:t>
            </a:r>
          </a:p>
          <a:p>
            <a:endParaRPr lang="en-IN" dirty="0"/>
          </a:p>
          <a:p>
            <a:r>
              <a:rPr lang="en-IN" dirty="0" smtClean="0"/>
              <a:t>Techniques used by genetic algorithms :-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/>
              <a:t> inheritance, mutation, selection, and </a:t>
            </a:r>
            <a:r>
              <a:rPr lang="en-IN" dirty="0" smtClean="0"/>
              <a:t>crossover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49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Crossover Technique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 genetic algorithms, </a:t>
            </a:r>
            <a:r>
              <a:rPr lang="en-IN" b="1" dirty="0"/>
              <a:t>crossover</a:t>
            </a:r>
            <a:r>
              <a:rPr lang="en-IN" dirty="0"/>
              <a:t> is a genetic operator used to vary the programming of a </a:t>
            </a:r>
            <a:r>
              <a:rPr lang="en-IN" dirty="0" smtClean="0"/>
              <a:t>chromosome  </a:t>
            </a:r>
            <a:r>
              <a:rPr lang="en-IN" dirty="0"/>
              <a:t>or </a:t>
            </a:r>
            <a:r>
              <a:rPr lang="en-IN" dirty="0" smtClean="0"/>
              <a:t>chromosomes</a:t>
            </a:r>
            <a:r>
              <a:rPr lang="en-IN" dirty="0"/>
              <a:t> </a:t>
            </a:r>
            <a:r>
              <a:rPr lang="en-IN" dirty="0" smtClean="0"/>
              <a:t>from </a:t>
            </a:r>
            <a:r>
              <a:rPr lang="en-IN" dirty="0"/>
              <a:t>one generation to the </a:t>
            </a:r>
            <a:r>
              <a:rPr lang="en-IN" dirty="0" smtClean="0"/>
              <a:t>next.</a:t>
            </a:r>
          </a:p>
          <a:p>
            <a:endParaRPr lang="en-IN" dirty="0"/>
          </a:p>
          <a:p>
            <a:r>
              <a:rPr lang="en-IN" dirty="0"/>
              <a:t>Cross over is a process of taking more than one parent solutions and producing a child solution from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68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 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Visual cryptography</a:t>
            </a:r>
            <a:r>
              <a:rPr lang="en-IN" dirty="0"/>
              <a:t> is a </a:t>
            </a:r>
            <a:r>
              <a:rPr lang="en-IN" dirty="0" smtClean="0"/>
              <a:t>cryptographic</a:t>
            </a:r>
            <a:r>
              <a:rPr lang="en-IN" dirty="0"/>
              <a:t> </a:t>
            </a:r>
            <a:r>
              <a:rPr lang="en-IN" dirty="0" smtClean="0"/>
              <a:t>technique </a:t>
            </a:r>
            <a:r>
              <a:rPr lang="en-IN" dirty="0"/>
              <a:t>which allows visual information (pictures, text, etc.) to be encrypted in such a way that decryption becomes a mechanical operation that does not require a </a:t>
            </a:r>
            <a:r>
              <a:rPr lang="en-IN" dirty="0" smtClean="0"/>
              <a:t>computer.</a:t>
            </a:r>
          </a:p>
          <a:p>
            <a:endParaRPr lang="en-IN" dirty="0"/>
          </a:p>
          <a:p>
            <a:r>
              <a:rPr lang="en-IN" dirty="0"/>
              <a:t>Visual Cryptography is a special encryption technique to hide information in images in such a way that it can be decrypted by the human vision if the correct key image is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81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 First create an image of random pixels the same size and shape as the original image. </a:t>
            </a:r>
            <a:endParaRPr lang="en-IN" dirty="0" smtClean="0"/>
          </a:p>
          <a:p>
            <a:r>
              <a:rPr lang="en-IN" dirty="0" smtClean="0"/>
              <a:t>Next</a:t>
            </a:r>
            <a:r>
              <a:rPr lang="en-IN" dirty="0"/>
              <a:t>, create a second image the same size and shape as the first, but where a pixel of the original image is the same as the corresponding pixel in the first encrypted image, set the same pixel of the second encrypted image to the opposite </a:t>
            </a:r>
            <a:r>
              <a:rPr lang="en-IN" dirty="0" err="1"/>
              <a:t>color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Where a pixel of the original image is different than the corresponding pixel in the first encrypted image, set the same pixel of the second encrypted image to the same </a:t>
            </a:r>
            <a:r>
              <a:rPr lang="en-IN" dirty="0" err="1"/>
              <a:t>color</a:t>
            </a:r>
            <a:r>
              <a:rPr lang="en-IN" dirty="0"/>
              <a:t> as the corresponding pixel of the first encrypted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695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309</TotalTime>
  <Words>92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Image Steganography Using Genetic Algorithm And Visual Cryptography For Secure Data Hiding And Transmission Over Network  </vt:lpstr>
      <vt:lpstr>What is Stagnography?</vt:lpstr>
      <vt:lpstr>PowerPoint Presentation</vt:lpstr>
      <vt:lpstr>What is a Genetic Algorithm ?</vt:lpstr>
      <vt:lpstr>Crossover Technique</vt:lpstr>
      <vt:lpstr>Visual Cryptography</vt:lpstr>
      <vt:lpstr>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Technique For Data Encryption Using  Digital Signature</dc:title>
  <dc:creator>Ankur</dc:creator>
  <cp:lastModifiedBy>Ankur</cp:lastModifiedBy>
  <cp:revision>28</cp:revision>
  <dcterms:created xsi:type="dcterms:W3CDTF">2014-08-07T08:53:01Z</dcterms:created>
  <dcterms:modified xsi:type="dcterms:W3CDTF">2015-02-15T10:18:22Z</dcterms:modified>
</cp:coreProperties>
</file>