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5" r:id="rId6"/>
    <p:sldId id="261" r:id="rId7"/>
    <p:sldId id="266" r:id="rId8"/>
    <p:sldId id="267" r:id="rId9"/>
  </p:sldIdLst>
  <p:sldSz cx="9144000" cy="5143500" type="screen16x9"/>
  <p:notesSz cx="6858000" cy="9144000"/>
  <p:embeddedFontLst>
    <p:embeddedFont>
      <p:font typeface="Quicksand" pitchFamily="2" charset="7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0BA"/>
    <a:srgbClr val="647ED1"/>
    <a:srgbClr val="2A3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 varScale="1">
        <p:scale>
          <a:sx n="150" d="100"/>
          <a:sy n="150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88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79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carnival.com/copyright-and-legal-inform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31800" y="2233519"/>
            <a:ext cx="6680400" cy="26771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Amirhossein Jani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Haroon Abadi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Islamic Azad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University–Central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 Oriented Software Development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May-2021</a:t>
            </a:r>
            <a:endParaRPr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375803-D434-2A41-92CE-9684E979D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506319"/>
            <a:ext cx="1727200" cy="17272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"Use as Google Slides Theme".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account.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  <a:endParaRPr sz="12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078877"/>
            <a:ext cx="6767100" cy="985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Aspect Oriented Software Development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30175" y="3126530"/>
            <a:ext cx="6927900" cy="1208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</a:t>
            </a:r>
            <a:r>
              <a:rPr lang="en" dirty="0"/>
              <a:t>words: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Separation Of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Modularizations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506225" y="1701083"/>
            <a:ext cx="6700500" cy="1741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i="0" dirty="0"/>
              <a:t>AOSD allows multiple concerns to be expressed separately and automatically unified into working systems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43000" y="397249"/>
            <a:ext cx="6858000" cy="5086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Modularizations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049868" y="1698717"/>
            <a:ext cx="4859866" cy="2135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indent="0">
              <a:lnSpc>
                <a:spcPct val="150000"/>
              </a:lnSpc>
              <a:buNone/>
            </a:pPr>
            <a:r>
              <a:rPr lang="en-US" sz="2000" dirty="0"/>
              <a:t>aspect-oriented software development (AOSD) is a software development technology that seeks new modularizations of software systems in order to isolate secondary or supporting functions from the main program's business logic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58CE6-D646-7644-81C7-4B6DBAA9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98" y="1328975"/>
            <a:ext cx="3008192" cy="3078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Aspect Oriented Software Development Introduction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AOSE is based around abstractions called </a:t>
            </a:r>
            <a:r>
              <a:rPr lang="en-US" sz="1400" b="1" dirty="0">
                <a:solidFill>
                  <a:srgbClr val="37C0BA"/>
                </a:solidFill>
              </a:rPr>
              <a:t>aspects</a:t>
            </a:r>
          </a:p>
          <a:p>
            <a:pPr marL="0" lvl="0" indent="0">
              <a:buNone/>
            </a:pPr>
            <a:endParaRPr lang="en-US" sz="1400" b="1" dirty="0">
              <a:solidFill>
                <a:srgbClr val="37C0BA"/>
              </a:solidFill>
            </a:endParaRPr>
          </a:p>
          <a:p>
            <a:pPr marL="0" lvl="0" indent="0">
              <a:buNone/>
            </a:pPr>
            <a:r>
              <a:rPr lang="en-US" sz="1400" dirty="0"/>
              <a:t>important characteristic: </a:t>
            </a:r>
          </a:p>
          <a:p>
            <a:pPr marL="285750" indent="-285750"/>
            <a:r>
              <a:rPr lang="en-US" sz="1400" dirty="0"/>
              <a:t>definition of where they should be included</a:t>
            </a:r>
          </a:p>
          <a:p>
            <a:pPr marL="285750" indent="-285750"/>
            <a:r>
              <a:rPr lang="en-US" sz="1400" dirty="0"/>
              <a:t> implementing the cross-cutting concern</a:t>
            </a:r>
            <a:endParaRPr lang="en-US" sz="1400" b="1" dirty="0">
              <a:solidFill>
                <a:srgbClr val="37C0BA"/>
              </a:solidFill>
            </a:endParaRPr>
          </a:p>
          <a:p>
            <a:pPr marL="0" lvl="0" indent="0">
              <a:buNone/>
            </a:pPr>
            <a:endParaRPr lang="en-US" sz="1400" b="1" dirty="0">
              <a:solidFill>
                <a:srgbClr val="37C0BA"/>
              </a:solidFill>
            </a:endParaRPr>
          </a:p>
          <a:p>
            <a:pPr marL="0" lvl="0" indent="0">
              <a:buNone/>
            </a:pPr>
            <a:r>
              <a:rPr lang="en-US" sz="1400" dirty="0"/>
              <a:t>approaches to software modularization: </a:t>
            </a:r>
          </a:p>
          <a:p>
            <a:pPr marL="285750" indent="-285750"/>
            <a:r>
              <a:rPr lang="en-US" sz="1200" dirty="0"/>
              <a:t>Subject Oriented Programming</a:t>
            </a:r>
          </a:p>
          <a:p>
            <a:pPr marL="285750" indent="-285750"/>
            <a:r>
              <a:rPr lang="en-US" sz="1200" dirty="0"/>
              <a:t>Feature Oriented Programming </a:t>
            </a:r>
          </a:p>
          <a:p>
            <a:pPr marL="285750" indent="-285750"/>
            <a:r>
              <a:rPr lang="en-US" sz="1200" dirty="0"/>
              <a:t>Adaptive Programming </a:t>
            </a:r>
          </a:p>
          <a:p>
            <a:pPr marL="285750" indent="-285750"/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37C0BA"/>
                </a:solidFill>
              </a:rPr>
              <a:t>Gregor </a:t>
            </a:r>
            <a:r>
              <a:rPr lang="en-US" sz="1200" dirty="0" err="1">
                <a:solidFill>
                  <a:srgbClr val="37C0BA"/>
                </a:solidFill>
              </a:rPr>
              <a:t>Kiczales</a:t>
            </a:r>
            <a:r>
              <a:rPr lang="en-US" sz="1200" dirty="0">
                <a:solidFill>
                  <a:srgbClr val="37C0BA"/>
                </a:solidFill>
              </a:rPr>
              <a:t> </a:t>
            </a:r>
            <a:r>
              <a:rPr lang="en-US" sz="1200" dirty="0"/>
              <a:t>and </a:t>
            </a:r>
            <a:r>
              <a:rPr lang="en-US" sz="1200" dirty="0">
                <a:solidFill>
                  <a:srgbClr val="37C0BA"/>
                </a:solidFill>
              </a:rPr>
              <a:t>Palo Alto Research Center</a:t>
            </a:r>
            <a:r>
              <a:rPr lang="en-US" sz="1200" dirty="0"/>
              <a:t> later developed AspectJ framework which main concern is </a:t>
            </a:r>
            <a:r>
              <a:rPr lang="en-US" sz="1200" dirty="0" err="1"/>
              <a:t>aop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7357682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Cross Cutting Problems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7" y="1158072"/>
            <a:ext cx="771603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endParaRPr lang="en-US" sz="1400" dirty="0"/>
          </a:p>
          <a:p>
            <a:pPr marL="38100" indent="0" algn="ctr">
              <a:buNone/>
            </a:pPr>
            <a:endParaRPr lang="en-US" sz="1400" dirty="0"/>
          </a:p>
          <a:p>
            <a:pPr marL="38100" indent="0" algn="ctr">
              <a:buNone/>
            </a:pPr>
            <a:r>
              <a:rPr lang="en-US" sz="1400" dirty="0"/>
              <a:t>By representing cross-cutting concerns as aspects, these concerns can be understood, reused, and modified independently, without regard for where the code is used.</a:t>
            </a:r>
          </a:p>
          <a:p>
            <a:pPr marL="38100" indent="0" algn="ctr">
              <a:buNone/>
            </a:pPr>
            <a:endParaRPr lang="en-US" sz="1400" dirty="0"/>
          </a:p>
          <a:p>
            <a:pPr marL="38100" indent="0" algn="ctr">
              <a:buNone/>
            </a:pPr>
            <a:r>
              <a:rPr lang="en-US" sz="1400" dirty="0"/>
              <a:t>OR</a:t>
            </a:r>
          </a:p>
          <a:p>
            <a:pPr marL="38100" indent="0" algn="ctr">
              <a:buNone/>
            </a:pPr>
            <a:endParaRPr lang="en-US" sz="1400" dirty="0"/>
          </a:p>
          <a:p>
            <a:pPr marL="38100" indent="0" algn="ctr">
              <a:buNone/>
            </a:pPr>
            <a:r>
              <a:rPr lang="en-US" sz="1400" dirty="0"/>
              <a:t>are aspects of the program that affects other concerns </a:t>
            </a:r>
          </a:p>
          <a:p>
            <a:pPr marL="38100" indent="0" algn="ctr">
              <a:buNone/>
            </a:pPr>
            <a:endParaRPr lang="en-US" sz="1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079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078877"/>
            <a:ext cx="6767100" cy="985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Separation of concerns 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692939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356</Words>
  <Application>Microsoft Macintosh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Quicksand</vt:lpstr>
      <vt:lpstr>Times New Roman</vt:lpstr>
      <vt:lpstr>Eleanor template</vt:lpstr>
      <vt:lpstr>Amirhossein Jani Dr. Haroon Abadi Islamic Azad University–Central Branch  Aspect Oriented Software Development May-2021</vt:lpstr>
      <vt:lpstr>INSTRUCTIONS FOR USE</vt:lpstr>
      <vt:lpstr>What is Aspect Oriented Software Development</vt:lpstr>
      <vt:lpstr>PowerPoint Presentation</vt:lpstr>
      <vt:lpstr>Modularizations</vt:lpstr>
      <vt:lpstr>Aspect Oriented Software Development Introduction </vt:lpstr>
      <vt:lpstr>Cross Cutting Problems</vt:lpstr>
      <vt:lpstr>Separation of concerns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7</cp:revision>
  <dcterms:modified xsi:type="dcterms:W3CDTF">2021-05-13T12:59:46Z</dcterms:modified>
</cp:coreProperties>
</file>