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5" r:id="rId6"/>
    <p:sldId id="261" r:id="rId7"/>
  </p:sldIdLst>
  <p:sldSz cx="9144000" cy="5143500" type="screen16x9"/>
  <p:notesSz cx="6858000" cy="9144000"/>
  <p:embeddedFontLst>
    <p:embeddedFont>
      <p:font typeface="Quicksand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0BA"/>
    <a:srgbClr val="647ED1"/>
    <a:srgbClr val="2A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50" d="100"/>
          <a:sy n="150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1800" y="2233519"/>
            <a:ext cx="6680400" cy="2677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Amirhossein Jani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Haroon Abadi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Azad University – Central Branch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Oriented Software Development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May-2021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75803-D434-2A41-92CE-9684E979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506319"/>
            <a:ext cx="1727200" cy="1727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078877"/>
            <a:ext cx="6767100" cy="985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Aspect Oriented Software Development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30175" y="3126530"/>
            <a:ext cx="6927900" cy="120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</a:t>
            </a:r>
            <a:r>
              <a:rPr lang="en" dirty="0"/>
              <a:t>words: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Separation Of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Modularizations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506225" y="1701083"/>
            <a:ext cx="6700500" cy="1741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AOSD allows multiple concerns to be expressed separately and automatically unified into working systems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43000" y="397249"/>
            <a:ext cx="6858000" cy="508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Modularizations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049868" y="1698717"/>
            <a:ext cx="4859866" cy="2135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>
              <a:lnSpc>
                <a:spcPct val="150000"/>
              </a:lnSpc>
              <a:buNone/>
            </a:pPr>
            <a:r>
              <a:rPr lang="en-US" sz="2000" dirty="0"/>
              <a:t>aspect-oriented software development (AOSD) is a software development technology that seeks new modularizations of software systems in order to isolate secondary or supporting functions from the main program's business logic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58CE6-D646-7644-81C7-4B6DBAA9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98" y="1328975"/>
            <a:ext cx="3008192" cy="307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Aspect Oriented Software Development Introduction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AOSE is based around abstractions called </a:t>
            </a:r>
            <a:r>
              <a:rPr lang="en-US" sz="1400" b="1" dirty="0">
                <a:solidFill>
                  <a:srgbClr val="37C0BA"/>
                </a:solidFill>
              </a:rPr>
              <a:t>aspects</a:t>
            </a:r>
          </a:p>
          <a:p>
            <a:pPr marL="0" lvl="0" indent="0">
              <a:buNone/>
            </a:pPr>
            <a:endParaRPr lang="en-US" sz="1400" b="1" dirty="0">
              <a:solidFill>
                <a:srgbClr val="37C0BA"/>
              </a:solidFill>
            </a:endParaRPr>
          </a:p>
          <a:p>
            <a:pPr marL="0" lvl="0" indent="0">
              <a:buNone/>
            </a:pPr>
            <a:endParaRPr lang="en-US" sz="1400" b="1" dirty="0">
              <a:solidFill>
                <a:srgbClr val="37C0BA"/>
              </a:solidFill>
            </a:endParaRPr>
          </a:p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endParaRPr sz="1400" b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265</Words>
  <Application>Microsoft Macintosh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Quicksand</vt:lpstr>
      <vt:lpstr>Times New Roman</vt:lpstr>
      <vt:lpstr>Eleanor template</vt:lpstr>
      <vt:lpstr>Amirhossein Jani Dr. Haroon Abadi Islamic Azad University – Central Branch  Aspect Oriented Software Development May-2021</vt:lpstr>
      <vt:lpstr>INSTRUCTIONS FOR USE</vt:lpstr>
      <vt:lpstr>What is Aspect Oriented Software Development</vt:lpstr>
      <vt:lpstr>PowerPoint Presentation</vt:lpstr>
      <vt:lpstr>Modularizations</vt:lpstr>
      <vt:lpstr>Aspect Oriented Software Development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5</cp:revision>
  <dcterms:modified xsi:type="dcterms:W3CDTF">2021-05-13T12:40:30Z</dcterms:modified>
</cp:coreProperties>
</file>