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6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4397-EDB4-44AA-9112-275DC1230B6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DB0F0-1B55-4C9E-A35B-315D18BB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2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D95C-1BAC-442A-B1E7-992B17C1B193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4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2652-D253-4B73-A98C-7DE375D1A166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3023-0050-4119-92D6-7064D1EB19DD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46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EE53-0A37-4374-956C-7CD5D362D295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CC45-6636-415F-AB69-D7959862A6CF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0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0E2C-4900-4B8B-95B0-2E4BD87088CB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7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7978-5339-499A-8549-A0BCA836C621}" type="datetime1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780-4B53-4706-B572-BC16897AB9C6}" type="datetime1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8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E2D-8C09-427E-81C4-D79B5E235CB2}" type="datetime1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0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9A35-F39A-4D7D-A490-C86C7A69DBB4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6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058D-3B0A-4E45-8514-2C0758DD11F8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5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28797EC5-70FD-4115-9177-2557E3734088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0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80A93495-4981-7377-9CD6-92A763304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80" r="9091" b="80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8AD86-EF9E-4647-9C47-31E24FC5C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858" y="1402606"/>
            <a:ext cx="4359744" cy="273853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An I/O Efficient Version of Dijkstra’s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8C42B-F849-4E51-9CC4-77E92FC0C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329" y="4141136"/>
            <a:ext cx="3758989" cy="145564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Massive data algorithm</a:t>
            </a:r>
          </a:p>
          <a:p>
            <a:r>
              <a:rPr lang="en-US" dirty="0"/>
              <a:t>SUT - spring 2024</a:t>
            </a:r>
          </a:p>
          <a:p>
            <a:r>
              <a:rPr lang="en-US" dirty="0"/>
              <a:t>Dr. Abam</a:t>
            </a:r>
          </a:p>
          <a:p>
            <a:r>
              <a:rPr lang="en-US" dirty="0"/>
              <a:t>amir kasaei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0FB34-E7F9-47FA-B57A-58C087A6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1BE3D-9F64-47F1-B638-903B8C5E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412998" cy="1839433"/>
          </a:xfrm>
        </p:spPr>
        <p:txBody>
          <a:bodyPr>
            <a:normAutofit/>
          </a:bodyPr>
          <a:lstStyle/>
          <a:p>
            <a:r>
              <a:rPr lang="en-US" sz="3600"/>
              <a:t>Dijkstra’s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DC086-0C22-42CD-82D6-A63FEE857F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2670" y="1014984"/>
                <a:ext cx="7029274" cy="531468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tests </a:t>
                </a: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every neighbors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𝑤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current vertex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whether it has been </a:t>
                </a: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finished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before updating the distance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finished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when the </a:t>
                </a: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final distance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from s is calculated, and all its neighbors added into priority queue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takes one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per an edge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total</a:t>
                </a:r>
              </a:p>
              <a:p>
                <a:pPr marL="0" indent="0">
                  <a:buNone/>
                </a:pP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 to avoid this??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DC086-0C22-42CD-82D6-A63FEE857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2670" y="1014984"/>
                <a:ext cx="7029274" cy="5314686"/>
              </a:xfrm>
              <a:blipFill>
                <a:blip r:embed="rId2"/>
                <a:stretch>
                  <a:fillRect l="-520" r="-1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7B020D-B18A-4997-207C-9F2768E3A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9130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48F86-93EF-4701-92EA-8CD3BC69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C1E8A5-A9ED-4C1D-9AA3-8D14EFFDE238}"/>
              </a:ext>
            </a:extLst>
          </p:cNvPr>
          <p:cNvGrpSpPr/>
          <p:nvPr/>
        </p:nvGrpSpPr>
        <p:grpSpPr>
          <a:xfrm>
            <a:off x="241935" y="3668233"/>
            <a:ext cx="4104400" cy="2552366"/>
            <a:chOff x="241935" y="3668233"/>
            <a:chExt cx="4104400" cy="2552366"/>
          </a:xfrm>
        </p:grpSpPr>
        <p:pic>
          <p:nvPicPr>
            <p:cNvPr id="1026" name="Picture 2" descr="Finding the Shortest Path in Javascript: Dijkstra's Algorithm | by noam  sauer-utley | Level Up Coding">
              <a:extLst>
                <a:ext uri="{FF2B5EF4-FFF2-40B4-BE49-F238E27FC236}">
                  <a16:creationId xmlns:a16="http://schemas.microsoft.com/office/drawing/2014/main" id="{E12D708F-6708-4245-8E0B-8D44A133E8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35" y="3668233"/>
              <a:ext cx="4104400" cy="2166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374F6-6005-433C-BE41-A791795F9C33}"/>
                </a:ext>
              </a:extLst>
            </p:cNvPr>
            <p:cNvSpPr txBox="1"/>
            <p:nvPr/>
          </p:nvSpPr>
          <p:spPr>
            <a:xfrm>
              <a:off x="1254935" y="5943600"/>
              <a:ext cx="1986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1: Dijkstra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252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6B59-8022-4D34-B7A1-11D0ECF1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Shortest Path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4B9E1-9DC8-44DF-A102-1B08A8E67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performs an </a:t>
                </a: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update operation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all neighbors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excluding parents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shortest path tree)</a:t>
                </a:r>
              </a:p>
              <a:p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irrespective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whether they are </a:t>
                </a: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finished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avoids expensive tests, </a:t>
                </a: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but another problem! </a:t>
                </a:r>
              </a:p>
              <a:p>
                <a:pPr marL="0" indent="0">
                  <a:buNone/>
                </a:pPr>
                <a:endPara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be a finished neighbor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be the edge connecting them</a:t>
                </a:r>
              </a:p>
              <a:p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reinsert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into priority queue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with priority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𝑑𝑖𝑠𝑡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𝑤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𝒔𝒑𝒖𝒓𝒊𝒐𝒖𝒔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𝒖𝒑𝒅𝒂𝒕𝒆</m:t>
                    </m:r>
                  </m:oMath>
                </a14:m>
                <a:endPara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causes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be visited </a:t>
                </a: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twice</a:t>
                </a:r>
              </a:p>
              <a:p>
                <a:endPara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4B9E1-9DC8-44DF-A102-1B08A8E67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C83FA-CFD8-44D6-BB5D-7D10F7D1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1DB9-CE18-4429-8E11-46D242CC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Spurious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0968D-6D30-4EDE-9D58-07591F875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neighbor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that is finished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performs an update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finished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record this update in a </a:t>
                </a: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second priority queue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wants to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’s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inserted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with priority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𝑑𝑖𝑠𝑡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𝑤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next vertex to be visited is determined from the outcome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𝐷𝑒𝑙𝑒𝑡𝑒𝑀𝑖𝑛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retrieved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retrieved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b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reinserted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𝑤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deleted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𝐷𝑒𝑙𝑒𝑡𝑒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b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reinserted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visited as normal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0968D-6D30-4EDE-9D58-07591F875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19093-04A9-4C7D-A73D-3F6433C7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8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A88A0-99BE-440D-805C-E312A4B4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14" y="1775823"/>
            <a:ext cx="3412998" cy="183943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Lemma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00183-EA63-453D-8276-DA2B4601EA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4777" y="745589"/>
                <a:ext cx="7543991" cy="561076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a neighbor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fa-I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that is finished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performs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𝑠𝑝𝑢𝑟𝑖𝑜𝑢𝑠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𝑢𝑝𝑑𝑎𝑡𝑒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endParaRPr lang="en-US" b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denote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𝑠𝑝𝑢𝑟𝑖𝑜𝑢𝑠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𝑢𝑝𝑑𝑎𝑡𝑒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deletion of copy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as </a:t>
                </a: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𝐷𝑒𝑙𝑒𝑡𝑒𝑀𝑖𝑛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operation on copy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as </a:t>
                </a: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</a:p>
              <a:p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need to prove that B happens after A but before C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Assume all vertices has different distances from source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because u is </a:t>
                </a:r>
                <a:r>
                  <a:rPr lang="en-US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finished first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 happens after A because A happens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retrieved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with priority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𝑑𝑖𝑠𝑡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B happens when copy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retrieved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’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with priority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𝑤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𝑤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𝑤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 happens before C</a:t>
                </a:r>
              </a:p>
              <a:p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00183-EA63-453D-8276-DA2B4601EA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4777" y="745589"/>
                <a:ext cx="7543991" cy="5610761"/>
              </a:xfrm>
              <a:blipFill>
                <a:blip r:embed="rId2"/>
                <a:stretch>
                  <a:fillRect l="-485" r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865EA-5D53-4701-A496-CC4E001A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7B020D-B18A-4997-207C-9F2768E3A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9130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173D81-DF48-44D9-AE25-A4709C5FCB92}"/>
                  </a:ext>
                </a:extLst>
              </p:cNvPr>
              <p:cNvSpPr txBox="1"/>
              <p:nvPr/>
            </p:nvSpPr>
            <p:spPr>
              <a:xfrm>
                <a:off x="469538" y="3220756"/>
                <a:ext cx="2457844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A Spurious update is</a:t>
                </a:r>
                <a:br>
                  <a:rPr lang="en-US" sz="2400" b="0" dirty="0"/>
                </a:br>
                <a:r>
                  <a:rPr lang="en-US" sz="2400" b="0" dirty="0"/>
                  <a:t>deleted before the targeted entry can be retrieved using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𝐷𝑒𝑙𝑒𝑡𝑒𝑀𝑖𝑛</m:t>
                    </m:r>
                  </m:oMath>
                </a14:m>
                <a:r>
                  <a:rPr lang="en-US" sz="2400" b="0" dirty="0"/>
                  <a:t> operation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173D81-DF48-44D9-AE25-A4709C5FC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38" y="3220756"/>
                <a:ext cx="2457844" cy="3046988"/>
              </a:xfrm>
              <a:prstGeom prst="rect">
                <a:avLst/>
              </a:prstGeom>
              <a:blipFill>
                <a:blip r:embed="rId3"/>
                <a:stretch>
                  <a:fillRect l="-3722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34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243B-2D27-4D83-836B-70F4DB50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Tournament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CE1936-779C-4C7D-AB42-999723D31B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default buffer does not support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𝐷𝑒𝑐𝑟𝑒𝑎𝑠𝑒𝑘𝑒𝑦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𝐼𝑛𝑠𝑒𝑟𝑡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𝐷𝑒𝑙𝑒𝑡𝑒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𝐷𝑒𝑙𝑒𝑡𝑒𝑀𝑖𝑛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𝐷𝑒𝑐𝑟𝑒𝑎𝑠𝑒𝐾𝑒𝑦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b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blocks of external memory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Sequence of K operations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CE1936-779C-4C7D-AB42-999723D31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87AA7-F638-4631-916A-B343B26B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2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232A7-5C1E-4B85-91A5-610AF204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3A709-D263-425D-83C5-4478A570B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080" y="2761673"/>
                <a:ext cx="10890929" cy="3536241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𝑆𝑐𝑎𝑛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 access all adjacency lists: every adjacency list is touched once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priority queue operations: every edge causes two insertions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two updates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one per endpoint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tournament tree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a buffer tree as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total cost of priority queue operations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So, single source shortest path problem using Dijkstra can be solved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3A709-D263-425D-83C5-4478A570B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080" y="2761673"/>
                <a:ext cx="10890929" cy="3536241"/>
              </a:xfrm>
              <a:blipFill>
                <a:blip r:embed="rId2"/>
                <a:stretch>
                  <a:fillRect l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973F7-5B44-40EE-9101-0964B914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86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8D2D6-8A63-41D7-8F6F-E6296674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99660"/>
            <a:ext cx="6592186" cy="2884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40754-A8E2-4A4F-B200-21DC2C32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32631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35494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_2SEEDS">
      <a:dk1>
        <a:srgbClr val="000000"/>
      </a:dk1>
      <a:lt1>
        <a:srgbClr val="FFFFFF"/>
      </a:lt1>
      <a:dk2>
        <a:srgbClr val="31321C"/>
      </a:dk2>
      <a:lt2>
        <a:srgbClr val="F0F0F3"/>
      </a:lt2>
      <a:accent1>
        <a:srgbClr val="A0A45D"/>
      </a:accent1>
      <a:accent2>
        <a:srgbClr val="B99B67"/>
      </a:accent2>
      <a:accent3>
        <a:srgbClr val="8DA76F"/>
      </a:accent3>
      <a:accent4>
        <a:srgbClr val="62AAAE"/>
      </a:accent4>
      <a:accent5>
        <a:srgbClr val="78A4CA"/>
      </a:accent5>
      <a:accent6>
        <a:srgbClr val="717BC8"/>
      </a:accent6>
      <a:hlink>
        <a:srgbClr val="7572B3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569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Bierstadt</vt:lpstr>
      <vt:lpstr>Calibri</vt:lpstr>
      <vt:lpstr>Cambria Math</vt:lpstr>
      <vt:lpstr>Grandview Display</vt:lpstr>
      <vt:lpstr>Times New Roman</vt:lpstr>
      <vt:lpstr>Wingdings</vt:lpstr>
      <vt:lpstr>DashVTI</vt:lpstr>
      <vt:lpstr>An I/O Efficient Version of Dijkstra’s Algorithm</vt:lpstr>
      <vt:lpstr>Dijkstra’s Algorithm</vt:lpstr>
      <vt:lpstr>A Shortest Path Algorithm</vt:lpstr>
      <vt:lpstr>Avoid Spurious Updates</vt:lpstr>
      <vt:lpstr>Lemma </vt:lpstr>
      <vt:lpstr>External Tournament Tree</vt:lpstr>
      <vt:lpstr>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I/O Efficient Version of Dijkstra’s Algorithm</dc:title>
  <dc:creator>amir kasaei</dc:creator>
  <cp:lastModifiedBy>amir kasaei</cp:lastModifiedBy>
  <cp:revision>75</cp:revision>
  <dcterms:created xsi:type="dcterms:W3CDTF">2024-05-27T14:46:35Z</dcterms:created>
  <dcterms:modified xsi:type="dcterms:W3CDTF">2024-05-27T19:35:17Z</dcterms:modified>
</cp:coreProperties>
</file>