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396409a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396409a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396409a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396409a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396409a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396409a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39640911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39640911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39640911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3964091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964091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964091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39640911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39640911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39640911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3964091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96409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96409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396409a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396409a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396409a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396409a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ithub.com/amirkhaniansev" TargetMode="External"/><Relationship Id="rId4" Type="http://schemas.openxmlformats.org/officeDocument/2006/relationships/hyperlink" Target="https://www.linkedin.com/in/amirkhaniansev" TargetMode="External"/><Relationship Id="rId5" Type="http://schemas.openxmlformats.org/officeDocument/2006/relationships/hyperlink" Target="https://t.me/amirkhanianse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Operating Systems: Practice: Lesson 1</a:t>
            </a:r>
            <a:endParaRPr sz="3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100"/>
              <a:t>Sevak Amirkhanian</a:t>
            </a:r>
            <a:endParaRPr baseline="30000"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65450" y="10784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new homework in GitHub?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order to add a new homework in your GitHub repository you should </a:t>
            </a:r>
            <a:r>
              <a:rPr lang="en" sz="1600"/>
              <a:t>create a new branch,  perform changes, create pull request, add me as a reviewer, and send the pull request link to me privately NOT in the group chat. You should also include a screenshot from your terminal in Telegram message where I can see the content of your homework(just run ls -l) and your username(run whoami) to be sure this is your computer and you did it. I will check it, grade it, merge your branch and send the result to you.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31150" y="16827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homework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Declare</a:t>
            </a:r>
            <a:br>
              <a:rPr lang="en" sz="1600"/>
            </a:br>
            <a:r>
              <a:rPr i="1" lang="en" sz="1500"/>
              <a:t>print_string(const char* str, const size_t size);</a:t>
            </a:r>
            <a:br>
              <a:rPr i="1" lang="en" sz="1500"/>
            </a:br>
            <a:r>
              <a:rPr i="1" lang="en" sz="1500"/>
              <a:t>print_integer(const int int_value);</a:t>
            </a:r>
            <a:br>
              <a:rPr i="1" lang="en" sz="1500"/>
            </a:br>
            <a:r>
              <a:rPr i="1" lang="en" sz="1500"/>
              <a:t>print_double(const double double_value);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in print_utilities.h.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Define them in print_utilities.c.</a:t>
            </a:r>
            <a:br>
              <a:rPr lang="en" sz="1500"/>
            </a:br>
            <a:br>
              <a:rPr lang="en" sz="1500"/>
            </a:br>
            <a:r>
              <a:rPr lang="en" sz="1500"/>
              <a:t>Call them in main.c.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Create cmake project, add as a new homework at GitHub and send to me.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582300" y="180865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</a:rPr>
              <a:t>Thank you!</a:t>
            </a:r>
            <a:endParaRPr sz="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18707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684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 GitHub profile</a:t>
            </a:r>
            <a:br>
              <a:rPr lang="en"/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https://www.github.com/amirkhaniansev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r>
              <a:rPr lang="en" sz="1500"/>
              <a:t>My LinkedIn profile</a:t>
            </a:r>
            <a:br>
              <a:rPr lang="en" sz="1500"/>
            </a:br>
            <a:r>
              <a:rPr lang="en" sz="1500" u="sng">
                <a:solidFill>
                  <a:schemeClr val="hlink"/>
                </a:solidFill>
                <a:hlinkClick r:id="rId4"/>
              </a:rPr>
              <a:t>https://www.linkedin.com/in/amirkhaniansev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/>
            </a:br>
            <a:br>
              <a:rPr lang="en" sz="1500"/>
            </a:br>
            <a:r>
              <a:rPr lang="en" sz="1500"/>
              <a:t>My Telegram account</a:t>
            </a:r>
            <a:br>
              <a:rPr lang="en" sz="1500"/>
            </a:br>
            <a:r>
              <a:rPr lang="en" sz="1500" u="sng">
                <a:solidFill>
                  <a:schemeClr val="hlink"/>
                </a:solidFill>
                <a:hlinkClick r:id="rId5"/>
              </a:rPr>
              <a:t>https://t.me/amirkhaniansev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98275" y="1843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will use </a:t>
            </a:r>
            <a:r>
              <a:rPr lang="en" sz="1600"/>
              <a:t>the</a:t>
            </a:r>
            <a:r>
              <a:rPr lang="en" sz="1600"/>
              <a:t> following tools: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Ubuntu - on WSL, natively or on virtual machine (VirtualBox, VmWare).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GCC toolchain for compilation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cmake for generating makefiles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 for building projects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78875" y="18276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will use the following tools and services for homeworks: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git for software version control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Any code editor can be used. Visual Studio Code is preferred since it has official cmake extension.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GitHub for hosting your repository and review. 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Telegram for sending me pull-request links.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98275" y="18036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warm-up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are operating systems?</a:t>
            </a:r>
            <a:br>
              <a:rPr lang="en" sz="1600"/>
            </a:br>
            <a:br>
              <a:rPr lang="en" sz="1600"/>
            </a:br>
            <a:r>
              <a:rPr lang="en" sz="1600"/>
              <a:t>Why do we need them?</a:t>
            </a:r>
            <a:br>
              <a:rPr lang="en" sz="1600"/>
            </a:br>
            <a:br>
              <a:rPr lang="en" sz="1600"/>
            </a:br>
            <a:r>
              <a:rPr lang="en" sz="1600"/>
              <a:t>What is UNIX?</a:t>
            </a:r>
            <a:br>
              <a:rPr lang="en" sz="1600"/>
            </a:br>
            <a:br>
              <a:rPr lang="en" sz="1600"/>
            </a:br>
            <a:r>
              <a:rPr lang="en" sz="1600"/>
              <a:t>What is POSIX and why is there a necessity for it?</a:t>
            </a:r>
            <a:br>
              <a:rPr lang="en" sz="1600"/>
            </a:br>
            <a:br>
              <a:rPr lang="en" sz="1600"/>
            </a:br>
            <a:r>
              <a:rPr lang="en" sz="1600"/>
              <a:t>What is linux?</a:t>
            </a:r>
            <a:br>
              <a:rPr lang="en" sz="1600"/>
            </a:br>
            <a:br>
              <a:rPr lang="en" sz="1600"/>
            </a:br>
            <a:r>
              <a:rPr lang="en" sz="1600"/>
              <a:t>What is GNU?</a:t>
            </a:r>
            <a:br>
              <a:rPr lang="en" sz="1600"/>
            </a:br>
            <a:br>
              <a:rPr lang="en" sz="1600"/>
            </a:br>
            <a:r>
              <a:rPr lang="en" sz="1600"/>
              <a:t>What are linux distributions?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65425" y="19244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GCC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GCC GNU Compiler Collection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Compilation Stages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  -&gt; ASM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ASM -&gt; object code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Linking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78875" y="16021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4338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make is a build automation tool, which enables developers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build </a:t>
            </a:r>
            <a:r>
              <a:rPr lang="en" sz="1600"/>
              <a:t>source</a:t>
            </a:r>
            <a:r>
              <a:rPr lang="en" sz="1600"/>
              <a:t> code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detect changes in the tree upon rebuild with the help of target structure.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25150" y="1655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cmake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cmake is a build system with compiler-independent method. cmake generates files for another system like make. We will use cmake to create make files, then we will build our projects with make.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7767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GitHub`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git is a software version control system which uses the concept of repositories.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GitHub is a service for hosting git repositories. Other examples are BitBucket, GitLab, etc.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