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AA8"/>
    <a:srgbClr val="EB9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06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7D56-302A-4E7F-ABF9-E87F0DB9330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174343" y="14296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066905" y="162912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5479143" y="17344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5823857" y="180230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4746166" y="257628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4876733" y="2317732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6415315" y="146957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>
            <a:off x="4703965" y="1816005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>
            <a:off x="5406571" y="2249714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6066905" y="123174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/>
          <p:cNvSpPr/>
          <p:nvPr/>
        </p:nvSpPr>
        <p:spPr>
          <a:xfrm>
            <a:off x="5053488" y="195487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4558825" y="293952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>
            <a:off x="5138056" y="2702193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05171" y="19548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63952" y="2061820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56018" y="2782022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09971" y="22596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31212" y="2835989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6561" y="3485503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75399" y="232541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82522" y="308382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42791" y="339069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92451" y="3282867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89453" y="1351494"/>
            <a:ext cx="2021588" cy="18743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3584" y="995871"/>
            <a:ext cx="10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Axes of new Coordination System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174343" y="14296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066905" y="162912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5479143" y="17344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5823857" y="180230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4746166" y="257628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4876733" y="2317732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6415315" y="146957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>
            <a:off x="4703965" y="1816005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>
            <a:off x="5406571" y="2249714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6066905" y="123174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/>
          <p:cNvSpPr/>
          <p:nvPr/>
        </p:nvSpPr>
        <p:spPr>
          <a:xfrm>
            <a:off x="5053488" y="195487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4558825" y="293952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>
            <a:off x="5138056" y="2702193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05171" y="19548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63952" y="2061820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56018" y="2782022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09971" y="22596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31212" y="2835989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6561" y="3485503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75399" y="232541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82522" y="308382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42791" y="339069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92451" y="3282867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0200" y="2026920"/>
                <a:ext cx="1737592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26920"/>
                <a:ext cx="1737592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27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6278996" y="2303919"/>
            <a:ext cx="1071764" cy="67804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5308600" y="2303919"/>
            <a:ext cx="970396" cy="67804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7454" y="2834640"/>
            <a:ext cx="52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50760" y="2868097"/>
            <a:ext cx="52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9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6415315" y="146957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89453" y="1351494"/>
            <a:ext cx="2021588" cy="18743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8" idx="4"/>
          </p:cNvCxnSpPr>
          <p:nvPr/>
        </p:nvCxnSpPr>
        <p:spPr>
          <a:xfrm>
            <a:off x="6455229" y="1549400"/>
            <a:ext cx="39914" cy="93069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Up Arrow 7"/>
          <p:cNvSpPr/>
          <p:nvPr/>
        </p:nvSpPr>
        <p:spPr>
          <a:xfrm rot="14133365">
            <a:off x="6053880" y="2371784"/>
            <a:ext cx="142675" cy="8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8" idx="2"/>
          </p:cNvCxnSpPr>
          <p:nvPr/>
        </p:nvCxnSpPr>
        <p:spPr>
          <a:xfrm flipH="1" flipV="1">
            <a:off x="5874589" y="1509485"/>
            <a:ext cx="540726" cy="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5"/>
          </p:cNvCxnSpPr>
          <p:nvPr/>
        </p:nvCxnSpPr>
        <p:spPr>
          <a:xfrm>
            <a:off x="6483452" y="1537709"/>
            <a:ext cx="227589" cy="2283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3"/>
          </p:cNvCxnSpPr>
          <p:nvPr/>
        </p:nvCxnSpPr>
        <p:spPr>
          <a:xfrm flipH="1">
            <a:off x="5658692" y="1537709"/>
            <a:ext cx="768314" cy="7175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32484" y="2488132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84" y="2488132"/>
                <a:ext cx="153375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59778" y="2195914"/>
                <a:ext cx="1912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78" y="2195914"/>
                <a:ext cx="19127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12903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11041" y="1756128"/>
                <a:ext cx="18832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41" y="1756128"/>
                <a:ext cx="188320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2903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93889" y="1405926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89" y="1405926"/>
                <a:ext cx="156325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62809" y="2415734"/>
                <a:ext cx="163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09" y="2415734"/>
                <a:ext cx="163443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8519" r="-740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15589" y="108288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89" y="1082883"/>
                <a:ext cx="166391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7857" r="-357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96036" y="1274550"/>
                <a:ext cx="2027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36" y="1274550"/>
                <a:ext cx="202748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5152" r="-606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54912" y="1228632"/>
                <a:ext cx="2056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912" y="1228632"/>
                <a:ext cx="205697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4706" t="-4000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89453" y="1351495"/>
            <a:ext cx="2240937" cy="20682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Up Arrow 7"/>
          <p:cNvSpPr/>
          <p:nvPr/>
        </p:nvSpPr>
        <p:spPr>
          <a:xfrm rot="14133365">
            <a:off x="6053880" y="2371784"/>
            <a:ext cx="142675" cy="8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65240" y="1992752"/>
                <a:ext cx="1506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0" y="1992752"/>
                <a:ext cx="150619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8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353050" y="1095771"/>
            <a:ext cx="1760001" cy="16753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29424" y="1345836"/>
                <a:ext cx="8163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24" y="1345836"/>
                <a:ext cx="816314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731" t="-24000" r="-373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354401" y="20468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89453" y="1351495"/>
            <a:ext cx="2240937" cy="20682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Up Arrow 7"/>
          <p:cNvSpPr/>
          <p:nvPr/>
        </p:nvSpPr>
        <p:spPr>
          <a:xfrm rot="14133365">
            <a:off x="6053880" y="2371784"/>
            <a:ext cx="142675" cy="8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95" y="2297335"/>
                <a:ext cx="104772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3683" y="2143447"/>
                <a:ext cx="1535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83" y="2143447"/>
                <a:ext cx="153567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98004" y="1265826"/>
                <a:ext cx="8163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04" y="1265826"/>
                <a:ext cx="816314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4511" t="-24000" r="-451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671654" y="22525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808297" y="1280471"/>
            <a:ext cx="2055883" cy="17522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30159" y="5391504"/>
                <a:ext cx="1687894" cy="56647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Separate data based 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59" y="5391504"/>
                <a:ext cx="1687894" cy="566476"/>
              </a:xfrm>
              <a:prstGeom prst="rect">
                <a:avLst/>
              </a:prstGeom>
              <a:blipFill rotWithShape="0">
                <a:blip r:embed="rId2"/>
                <a:stretch>
                  <a:fillRect t="-408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19" idx="3"/>
          </p:cNvCxnSpPr>
          <p:nvPr/>
        </p:nvCxnSpPr>
        <p:spPr>
          <a:xfrm>
            <a:off x="6418053" y="5674742"/>
            <a:ext cx="569343" cy="1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5245" y="5526005"/>
            <a:ext cx="948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Pure subset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37579" y="5716438"/>
            <a:ext cx="948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Stop!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>
            <a:off x="5574106" y="5957980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33977" y="6254151"/>
            <a:ext cx="115019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25351" y="552091"/>
            <a:ext cx="25879" cy="5702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25351" y="530523"/>
            <a:ext cx="1158816" cy="215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" idx="0"/>
          </p:cNvCxnSpPr>
          <p:nvPr/>
        </p:nvCxnSpPr>
        <p:spPr>
          <a:xfrm flipH="1">
            <a:off x="5561159" y="530522"/>
            <a:ext cx="12948" cy="530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74106" y="6043755"/>
            <a:ext cx="130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Impure subset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88487" y="6222035"/>
            <a:ext cx="130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Divide it again!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437407" y="4710546"/>
            <a:ext cx="1" cy="822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91745" y="4840154"/>
            <a:ext cx="75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leafs are pure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821534" y="4048654"/>
            <a:ext cx="116652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 pruning based on Validation set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4533900" y="984848"/>
            <a:ext cx="2119745" cy="2196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02724" y="1716657"/>
                <a:ext cx="759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Finding rotation angle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24" y="1716657"/>
                <a:ext cx="7591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06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5571954" y="509533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30159" y="4779017"/>
                <a:ext cx="1685016" cy="47346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Extract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59" y="4779017"/>
                <a:ext cx="1685016" cy="473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5526234" y="449335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30159" y="4048654"/>
            <a:ext cx="1685016" cy="55208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Apply standard ID3 to new data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518614" y="376945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30159" y="3257902"/>
                <a:ext cx="1685015" cy="61247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Rotate all data by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 smtClean="0"/>
                  <a:t> to find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59" y="3257902"/>
                <a:ext cx="1685015" cy="612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5526234" y="298459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30158" y="2501656"/>
                <a:ext cx="1685015" cy="609620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Find bisector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58" y="2501656"/>
                <a:ext cx="1685015" cy="6096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5541474" y="219211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07145" y="1716657"/>
                <a:ext cx="1708030" cy="60385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Find First principle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45" y="1716657"/>
                <a:ext cx="1708030" cy="6038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549094" y="1430113"/>
            <a:ext cx="10061" cy="29617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145" y="1061048"/>
                <a:ext cx="1708028" cy="428421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Divide data set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based on labels 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45" y="1061048"/>
                <a:ext cx="1708028" cy="428421"/>
              </a:xfrm>
              <a:prstGeom prst="rect">
                <a:avLst/>
              </a:prstGeom>
              <a:blipFill rotWithShape="0">
                <a:blip r:embed="rId8"/>
                <a:stretch>
                  <a:fillRect t="-1333" b="-10667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78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662683" y="3668813"/>
            <a:ext cx="1381015" cy="695796"/>
          </a:xfrm>
          <a:prstGeom prst="rect">
            <a:avLst/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2004060" y="3849250"/>
            <a:ext cx="1879336" cy="1864168"/>
          </a:xfrm>
          <a:prstGeom prst="triangle">
            <a:avLst>
              <a:gd name="adj" fmla="val 96524"/>
            </a:avLst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136404" y="3947160"/>
            <a:ext cx="1879336" cy="1864168"/>
          </a:xfrm>
          <a:prstGeom prst="triangle">
            <a:avLst>
              <a:gd name="adj" fmla="val 9652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88097" y="998221"/>
            <a:ext cx="1021080" cy="2057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04058" y="998220"/>
            <a:ext cx="1249681" cy="2057260"/>
          </a:xfrm>
          <a:prstGeom prst="rect">
            <a:avLst/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51810" y="688100"/>
            <a:ext cx="23255" cy="2688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07091" y="2015274"/>
            <a:ext cx="2694316" cy="31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07080" y="688100"/>
            <a:ext cx="22860" cy="267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066043" y="3413760"/>
            <a:ext cx="18044" cy="2671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814711" y="4735614"/>
            <a:ext cx="2694316" cy="31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73580" y="3825240"/>
            <a:ext cx="2019300" cy="20394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2578" y="952749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63038" y="3848349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662683" y="601980"/>
            <a:ext cx="18044" cy="2671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11351" y="1923834"/>
            <a:ext cx="2694316" cy="31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93080" y="914400"/>
            <a:ext cx="2019300" cy="20394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59678" y="1036569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611123" y="956094"/>
            <a:ext cx="2076306" cy="19014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5723410" y="1993420"/>
            <a:ext cx="1964019" cy="971482"/>
          </a:xfrm>
          <a:prstGeom prst="triangle">
            <a:avLst>
              <a:gd name="adj" fmla="val 480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flipV="1">
            <a:off x="5844540" y="998467"/>
            <a:ext cx="1600201" cy="785554"/>
          </a:xfrm>
          <a:prstGeom prst="triangle">
            <a:avLst>
              <a:gd name="adj" fmla="val 480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6200000">
            <a:off x="6331945" y="1430633"/>
            <a:ext cx="1752352" cy="888021"/>
          </a:xfrm>
          <a:prstGeom prst="triangle">
            <a:avLst>
              <a:gd name="adj" fmla="val 48060"/>
            </a:avLst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5190745" y="1522867"/>
            <a:ext cx="1752352" cy="888021"/>
          </a:xfrm>
          <a:prstGeom prst="triangle">
            <a:avLst>
              <a:gd name="adj" fmla="val 48060"/>
            </a:avLst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63494" y="4570845"/>
            <a:ext cx="1180204" cy="1155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638579" y="3668813"/>
            <a:ext cx="1071007" cy="2057260"/>
          </a:xfrm>
          <a:prstGeom prst="rect">
            <a:avLst/>
          </a:prstGeom>
          <a:solidFill>
            <a:srgbClr val="F2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686331" y="3358693"/>
            <a:ext cx="23255" cy="2688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441612" y="4685867"/>
            <a:ext cx="2694316" cy="31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781581" y="4472942"/>
            <a:ext cx="9918" cy="15629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27099" y="3623342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791499" y="4462883"/>
            <a:ext cx="1344429" cy="1005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174343" y="14296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066905" y="162912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5479143" y="17344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5823857" y="180230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4746166" y="257628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4876733" y="2317732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6045133" y="2087682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>
            <a:off x="6262960" y="125415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>
            <a:off x="5406571" y="2249714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5514817" y="1326635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/>
          <p:cNvSpPr/>
          <p:nvPr/>
        </p:nvSpPr>
        <p:spPr>
          <a:xfrm>
            <a:off x="5053488" y="195487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5317603" y="1129265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>
            <a:off x="5138056" y="2702193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61263" y="2747492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73254" y="2861851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56018" y="2782022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05961" y="315167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31212" y="2835989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68815" y="318133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75399" y="232541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88207" y="2861851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51285" y="3496820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06819" y="3231143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914573" y="1405926"/>
            <a:ext cx="3219195" cy="2808236"/>
          </a:xfrm>
          <a:prstGeom prst="straightConnector1">
            <a:avLst/>
          </a:prstGeom>
          <a:ln w="952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521215" y="333373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17412" y="3399870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89681" y="308841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183738" y="1971662"/>
            <a:ext cx="3869602" cy="2055298"/>
          </a:xfrm>
          <a:prstGeom prst="straightConnector1">
            <a:avLst/>
          </a:prstGeom>
          <a:ln w="952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82933" y="793630"/>
            <a:ext cx="2219941" cy="328510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8487" y="759816"/>
            <a:ext cx="79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3810" y="1773011"/>
            <a:ext cx="79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rved Up Arrow 41"/>
          <p:cNvSpPr/>
          <p:nvPr/>
        </p:nvSpPr>
        <p:spPr>
          <a:xfrm rot="14133365">
            <a:off x="4846178" y="3389698"/>
            <a:ext cx="142675" cy="8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977493" y="3315249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3315249"/>
                <a:ext cx="104772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537750" y="3502442"/>
            <a:ext cx="407232" cy="18357"/>
          </a:xfrm>
          <a:prstGeom prst="straightConnector1">
            <a:avLst/>
          </a:prstGeom>
          <a:ln w="952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Amirkhosro Vosughi</dc:creator>
  <cp:lastModifiedBy>Amirkhosro Vosughi</cp:lastModifiedBy>
  <cp:revision>28</cp:revision>
  <dcterms:created xsi:type="dcterms:W3CDTF">2017-10-16T01:42:53Z</dcterms:created>
  <dcterms:modified xsi:type="dcterms:W3CDTF">2017-12-03T03:59:05Z</dcterms:modified>
</cp:coreProperties>
</file>