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0" d="100"/>
          <a:sy n="210" d="100"/>
        </p:scale>
        <p:origin x="-1670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7D56-302A-4E7F-ABF9-E87F0DB9330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A31A-57FF-41D7-AFF0-F9D9844D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5874590" y="1130061"/>
            <a:ext cx="69010" cy="27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7431" y="2480094"/>
            <a:ext cx="2694316" cy="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174343" y="14296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066905" y="162912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5479143" y="173445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5823857" y="180230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4746166" y="2576287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4876733" y="2317732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6415315" y="146957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>
            <a:off x="4703965" y="1816005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>
            <a:off x="5406571" y="2249714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6066905" y="123174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/>
          <p:cNvSpPr/>
          <p:nvPr/>
        </p:nvSpPr>
        <p:spPr>
          <a:xfrm>
            <a:off x="5053488" y="1954876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4558825" y="2939521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>
            <a:off x="5138056" y="2702193"/>
            <a:ext cx="79828" cy="79829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05171" y="19548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63952" y="2061820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56018" y="2782022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09971" y="2259676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31212" y="2835989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6561" y="3485503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75399" y="232541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82522" y="3083824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42791" y="3390698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92451" y="3282867"/>
            <a:ext cx="58058" cy="5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40444" y="1405926"/>
            <a:ext cx="2293324" cy="2013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89453" y="1351494"/>
            <a:ext cx="2021588" cy="18743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3584" y="995871"/>
            <a:ext cx="10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Axes of new Coordination System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9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Amirkhosro Vosughi</dc:creator>
  <cp:lastModifiedBy>Amirkhosro Vosughi</cp:lastModifiedBy>
  <cp:revision>3</cp:revision>
  <dcterms:created xsi:type="dcterms:W3CDTF">2017-10-16T01:42:53Z</dcterms:created>
  <dcterms:modified xsi:type="dcterms:W3CDTF">2017-10-16T16:23:51Z</dcterms:modified>
</cp:coreProperties>
</file>