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0" y="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EED8B-7220-48B9-A91B-1C2929DEE58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4FC62-EDE0-4B2A-8232-6E41A113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4FC62-EDE0-4B2A-8232-6E41A1132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95D7-BFA6-4555-84E4-AB069343D32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A05A-B252-4F4D-A375-C2D3D71C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1382" y="2990550"/>
            <a:ext cx="2561599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54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RI AMFM Gas" panose="02000400000000000000" pitchFamily="2" charset="0"/>
              </a:rPr>
              <a:t>I</a:t>
            </a:r>
            <a:r>
              <a:rPr lang="en-US" sz="54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RI AMFM Gas" panose="02000400000000000000" pitchFamily="2" charset="0"/>
              </a:rPr>
              <a:t>D</a:t>
            </a:r>
            <a:r>
              <a:rPr lang="en-US" sz="5400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RI AMFM Gas" panose="02000400000000000000" pitchFamily="2" charset="0"/>
              </a:rPr>
              <a:t>e</a:t>
            </a:r>
            <a:r>
              <a:rPr lang="en-US" sz="54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RI AMFM Gas" panose="02000400000000000000" pitchFamily="2" charset="0"/>
              </a:rPr>
              <a:t>a</a:t>
            </a:r>
            <a:r>
              <a:rPr lang="en-US" sz="54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RI AMFM Gas" panose="02000400000000000000" pitchFamily="2" charset="0"/>
              </a:rPr>
              <a:t>L</a:t>
            </a:r>
            <a:endParaRPr lang="en-US" sz="54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SRI AMFM Gas" panose="02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203" y="1729141"/>
            <a:ext cx="310983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5400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a</a:t>
            </a:r>
            <a:endParaRPr lang="en-US" sz="5400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5179" y="2033861"/>
            <a:ext cx="426399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54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I</a:t>
            </a:r>
            <a:endParaRPr lang="en-US" sz="5400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8500" y="2033860"/>
            <a:ext cx="585097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5400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D</a:t>
            </a:r>
            <a:endParaRPr lang="en-US" sz="5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9607" y="2040212"/>
            <a:ext cx="504946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54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L</a:t>
            </a:r>
            <a:endParaRPr lang="en-US" sz="5400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2843" y="1790351"/>
            <a:ext cx="274114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5400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e</a:t>
            </a:r>
            <a:endParaRPr lang="en-US" sz="5400" i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10385" t="22338" r="7448" b="28791"/>
          <a:stretch/>
        </p:blipFill>
        <p:spPr>
          <a:xfrm>
            <a:off x="5073322" y="2459423"/>
            <a:ext cx="995363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1455" t="18460" r="8457" b="29880"/>
          <a:stretch/>
        </p:blipFill>
        <p:spPr>
          <a:xfrm>
            <a:off x="4823460" y="3268980"/>
            <a:ext cx="2849880" cy="98298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51382" y="4232906"/>
            <a:ext cx="2639640" cy="1034717"/>
            <a:chOff x="1751382" y="4232906"/>
            <a:chExt cx="2639640" cy="1034717"/>
          </a:xfrm>
        </p:grpSpPr>
        <p:sp>
          <p:nvSpPr>
            <p:cNvPr id="3" name="Rectangle 2"/>
            <p:cNvSpPr/>
            <p:nvPr/>
          </p:nvSpPr>
          <p:spPr>
            <a:xfrm>
              <a:off x="1751382" y="4251960"/>
              <a:ext cx="2517036" cy="1015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6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ld English Text MT" panose="03040902040508030806" pitchFamily="66" charset="0"/>
                </a:rPr>
                <a:t>IDeaL</a:t>
              </a:r>
              <a:endPara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endParaRPr>
            </a:p>
          </p:txBody>
        </p:sp>
        <p:sp>
          <p:nvSpPr>
            <p:cNvPr id="26" name="Arc 25"/>
            <p:cNvSpPr/>
            <p:nvPr/>
          </p:nvSpPr>
          <p:spPr>
            <a:xfrm>
              <a:off x="1877289" y="4232906"/>
              <a:ext cx="2513733" cy="1020427"/>
            </a:xfrm>
            <a:prstGeom prst="arc">
              <a:avLst>
                <a:gd name="adj1" fmla="val 10132730"/>
                <a:gd name="adj2" fmla="val 10122951"/>
              </a:avLst>
            </a:prstGeom>
            <a:ln w="60325" cmpd="thickThin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15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ESRI AMFM Gas</vt:lpstr>
      <vt:lpstr>Old English Text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Mirkouei, Amin (amirkouei@uidaho.edu)</dc:creator>
  <cp:lastModifiedBy>Mirkouei, Amin (amirkouei@uidaho.edu)</cp:lastModifiedBy>
  <cp:revision>14</cp:revision>
  <dcterms:created xsi:type="dcterms:W3CDTF">2020-02-25T18:08:29Z</dcterms:created>
  <dcterms:modified xsi:type="dcterms:W3CDTF">2020-03-13T19:09:14Z</dcterms:modified>
</cp:coreProperties>
</file>