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16"/>
  </p:notesMasterIdLst>
  <p:sldIdLst>
    <p:sldId id="256" r:id="rId2"/>
    <p:sldId id="258" r:id="rId3"/>
    <p:sldId id="261" r:id="rId4"/>
    <p:sldId id="262" r:id="rId5"/>
    <p:sldId id="263" r:id="rId6"/>
    <p:sldId id="266" r:id="rId7"/>
    <p:sldId id="264" r:id="rId8"/>
    <p:sldId id="267" r:id="rId9"/>
    <p:sldId id="260" r:id="rId10"/>
    <p:sldId id="269" r:id="rId11"/>
    <p:sldId id="272" r:id="rId12"/>
    <p:sldId id="268" r:id="rId13"/>
    <p:sldId id="270" r:id="rId14"/>
    <p:sldId id="271" r:id="rId15"/>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62" d="100"/>
          <a:sy n="62" d="100"/>
        </p:scale>
        <p:origin x="-1416" y="-9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lvl="0"/>
            <a:endParaRPr lang="en-US" altLang="en-US" noProof="0"/>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8" charset="0"/>
                <a:cs typeface="DejaVu Sans" charset="0"/>
              </a:defRPr>
            </a:lvl1pPr>
          </a:lstStyle>
          <a:p>
            <a:pPr>
              <a:defRPr/>
            </a:pPr>
            <a:fld id="{F14936B2-0632-455B-BB9A-3425354E99A5}" type="slidenum">
              <a:rPr lang="en-IN" altLang="en-US"/>
              <a:t>‹#›</a:t>
            </a:fld>
            <a:endParaRPr lang="en-IN" altLang="en-US"/>
          </a:p>
        </p:txBody>
      </p:sp>
    </p:spTree>
  </p:cSld>
  <p:clrMap bg1="lt1" tx1="dk1" bg2="lt2" tx2="dk2" accent1="accent1" accent2="accent2" accent3="accent3" accent4="accent4" accent5="accent5" accent6="accent6" hlink="hlink" folHlink="folHlink"/>
  <p:notesStyle>
    <a:lvl1pPr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pPr fontAlgn="base">
              <a:spcBef>
                <a:spcPct val="0"/>
              </a:spcBef>
              <a:spcAft>
                <a:spcPct val="0"/>
              </a:spcAft>
            </a:pPr>
            <a:fld id="{4FA3E36F-351A-4B9A-B53E-19DB5ACACC25}" type="slidenum">
              <a:rPr lang="en-IN" altLang="en-US" sz="1400" smtClean="0"/>
              <a:t>1</a:t>
            </a:fld>
            <a:endParaRPr lang="en-IN" altLang="en-US" sz="1400"/>
          </a:p>
        </p:txBody>
      </p:sp>
      <p:sp>
        <p:nvSpPr>
          <p:cNvPr id="921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pPr fontAlgn="base">
              <a:spcBef>
                <a:spcPct val="0"/>
              </a:spcBef>
              <a:spcAft>
                <a:spcPct val="0"/>
              </a:spcAft>
            </a:pPr>
            <a:fld id="{2AAD6442-0FF0-4E0A-AE78-4782A912F77E}" type="slidenum">
              <a:rPr lang="en-IN" altLang="en-US" sz="1400" smtClean="0"/>
              <a:t>2</a:t>
            </a:fld>
            <a:endParaRPr lang="en-IN" altLang="en-US" sz="1400"/>
          </a:p>
        </p:txBody>
      </p:sp>
      <p:sp>
        <p:nvSpPr>
          <p:cNvPr id="1331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pPr fontAlgn="base">
              <a:spcBef>
                <a:spcPct val="0"/>
              </a:spcBef>
              <a:spcAft>
                <a:spcPct val="0"/>
              </a:spcAft>
            </a:pPr>
            <a:fld id="{E3EB26B5-5291-4605-AE53-41A4D3030788}" type="slidenum">
              <a:rPr lang="en-IN" altLang="en-US" sz="1400" smtClean="0"/>
              <a:t>3</a:t>
            </a:fld>
            <a:endParaRPr lang="en-IN" altLang="en-US" sz="1400"/>
          </a:p>
        </p:txBody>
      </p:sp>
      <p:sp>
        <p:nvSpPr>
          <p:cNvPr id="15363"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pPr fontAlgn="base">
              <a:spcBef>
                <a:spcPct val="0"/>
              </a:spcBef>
              <a:spcAft>
                <a:spcPct val="0"/>
              </a:spcAft>
            </a:pPr>
            <a:fld id="{509CA0C1-E2BB-426A-92D4-6E284185811C}" type="slidenum">
              <a:rPr lang="en-IN" altLang="en-US" sz="1400" smtClean="0"/>
              <a:t>4</a:t>
            </a:fld>
            <a:endParaRPr lang="en-IN" altLang="en-US" sz="1400"/>
          </a:p>
        </p:txBody>
      </p:sp>
      <p:sp>
        <p:nvSpPr>
          <p:cNvPr id="1741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pPr fontAlgn="base">
              <a:spcBef>
                <a:spcPct val="0"/>
              </a:spcBef>
              <a:spcAft>
                <a:spcPct val="0"/>
              </a:spcAft>
            </a:pPr>
            <a:fld id="{AE2FBDC2-966D-4E67-9AFB-811310CA7612}" type="slidenum">
              <a:rPr lang="en-IN" altLang="en-US" sz="1400" smtClean="0"/>
              <a:t>5</a:t>
            </a:fld>
            <a:endParaRPr lang="en-IN" altLang="en-US" sz="1400"/>
          </a:p>
        </p:txBody>
      </p:sp>
      <p:sp>
        <p:nvSpPr>
          <p:cNvPr id="19459"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pPr fontAlgn="base">
              <a:spcBef>
                <a:spcPct val="0"/>
              </a:spcBef>
              <a:spcAft>
                <a:spcPct val="0"/>
              </a:spcAft>
            </a:pPr>
            <a:fld id="{38B90447-E23B-4A8F-9A87-80D6CEE33658}" type="slidenum">
              <a:rPr lang="en-IN" altLang="en-US" sz="1400" smtClean="0"/>
              <a:t>6</a:t>
            </a:fld>
            <a:endParaRPr lang="en-IN" altLang="en-US" sz="1400"/>
          </a:p>
        </p:txBody>
      </p:sp>
      <p:sp>
        <p:nvSpPr>
          <p:cNvPr id="21507"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pPr fontAlgn="base">
              <a:spcBef>
                <a:spcPct val="0"/>
              </a:spcBef>
              <a:spcAft>
                <a:spcPct val="0"/>
              </a:spcAft>
            </a:pPr>
            <a:fld id="{A47183BB-2B6E-44B0-8E4A-05254296CF57}" type="slidenum">
              <a:rPr lang="en-IN" altLang="en-US" sz="1400" smtClean="0"/>
              <a:t>7</a:t>
            </a:fld>
            <a:endParaRPr lang="en-IN" altLang="en-US" sz="1400"/>
          </a:p>
        </p:txBody>
      </p:sp>
      <p:sp>
        <p:nvSpPr>
          <p:cNvPr id="23555"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Lst>
              <a:defRPr sz="1200">
                <a:solidFill>
                  <a:srgbClr val="000000"/>
                </a:solidFill>
                <a:latin typeface="Times New Roman" panose="02020603050405020304" pitchFamily="18" charset="0"/>
              </a:defRPr>
            </a:lvl9pPr>
          </a:lstStyle>
          <a:p>
            <a:pPr fontAlgn="base">
              <a:spcBef>
                <a:spcPct val="0"/>
              </a:spcBef>
              <a:spcAft>
                <a:spcPct val="0"/>
              </a:spcAft>
            </a:pPr>
            <a:fld id="{898BA8FD-3F0B-48D9-9C87-E649E4B512B6}" type="slidenum">
              <a:rPr lang="en-IN" altLang="en-US" sz="1400" smtClean="0"/>
              <a:t>9</a:t>
            </a:fld>
            <a:endParaRPr lang="en-IN" altLang="en-US" sz="1400"/>
          </a:p>
        </p:txBody>
      </p:sp>
      <p:sp>
        <p:nvSpPr>
          <p:cNvPr id="27651" name="Rectangle 1"/>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1938" cy="4006850"/>
          </a:xfrm>
        </p:spPr>
      </p:sp>
      <p:sp>
        <p:nvSpPr>
          <p:cNvPr id="3" name="Notes Placeholder 2"/>
          <p:cNvSpPr>
            <a:spLocks noGrp="1"/>
          </p:cNvSpPr>
          <p:nvPr>
            <p:ph type="body" idx="1"/>
          </p:nvPr>
        </p:nvSpPr>
        <p:spPr/>
        <p:txBody>
          <a:bodyPr/>
          <a:lstStyle/>
          <a:p>
            <a:r>
              <a:rPr lang="en-IN"/>
              <a:t>Hs</a:t>
            </a:r>
          </a:p>
          <a:p>
            <a:endParaRPr lang="en-US"/>
          </a:p>
        </p:txBody>
      </p:sp>
      <p:sp>
        <p:nvSpPr>
          <p:cNvPr id="4" name="Slide Number Placeholder 3"/>
          <p:cNvSpPr>
            <a:spLocks noGrp="1"/>
          </p:cNvSpPr>
          <p:nvPr>
            <p:ph type="sldNum"/>
          </p:nvPr>
        </p:nvSpPr>
        <p:spPr/>
        <p:txBody>
          <a:bodyPr/>
          <a:lstStyle/>
          <a:p>
            <a:pPr>
              <a:defRPr/>
            </a:pPr>
            <a:fld id="{F14936B2-0632-455B-BB9A-3425354E99A5}" type="slidenum">
              <a:rPr lang="en-IN" altLang="en-US" smtClean="0"/>
              <a:t>14</a:t>
            </a:fld>
            <a:endParaRPr lang="en-IN" altLang="en-US"/>
          </a:p>
        </p:txBody>
      </p:sp>
    </p:spTree>
    <p:extLst>
      <p:ext uri="{BB962C8B-B14F-4D97-AF65-F5344CB8AC3E}">
        <p14:creationId xmlns:p14="http://schemas.microsoft.com/office/powerpoint/2010/main" val="3390028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p:cNvGrpSpPr/>
          <p:nvPr/>
        </p:nvGrpSpPr>
        <p:grpSpPr bwMode="auto">
          <a:xfrm>
            <a:off x="-9525" y="-9525"/>
            <a:ext cx="10110788" cy="7578725"/>
            <a:chOff x="-8466" y="-8468"/>
            <a:chExt cx="9171316" cy="6874935"/>
          </a:xfrm>
        </p:grpSpPr>
        <p:cxnSp>
          <p:nvCxnSpPr>
            <p:cNvPr id="5" name="Straight Connector 4"/>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15" name="Date Placeholder 3"/>
          <p:cNvSpPr>
            <a:spLocks noGrp="1"/>
          </p:cNvSpPr>
          <p:nvPr>
            <p:ph type="dt" sz="half" idx="10"/>
          </p:nvPr>
        </p:nvSpPr>
        <p:spPr/>
        <p:txBody>
          <a:bodyPr/>
          <a:lstStyle>
            <a:lvl1pPr>
              <a:defRPr/>
            </a:lvl1pPr>
          </a:lstStyle>
          <a:p>
            <a:pPr>
              <a:defRPr/>
            </a:pPr>
            <a:fld id="{9CE35519-B9EC-430B-9139-9193425AC724}" type="datetimeFigureOut">
              <a:rPr lang="en-US"/>
              <a:t>4/21/2022</a:t>
            </a:fld>
            <a:endParaRPr lang="en-US" dirty="0"/>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pPr>
              <a:defRPr/>
            </a:pPr>
            <a:fld id="{820ED6B2-BA73-4FA1-80C5-BD10C6829E07}"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12ACD67-0C80-41BB-8A4D-B36A81733A4F}" type="datetimeFigureOut">
              <a:rPr lang="en-US"/>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25097B-C5BB-46FA-9350-6FEE02493749}"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20" dirty="0">
                <a:ln w="3175" cmpd="sng">
                  <a:noFill/>
                </a:ln>
                <a:solidFill>
                  <a:schemeClr val="accent1">
                    <a:lumMod val="60000"/>
                    <a:lumOff val="40000"/>
                  </a:schemeClr>
                </a:solidFill>
                <a:latin typeface="Arial" panose="020B0604020202020204"/>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20" dirty="0">
                <a:ln w="3175" cmpd="sng">
                  <a:noFill/>
                </a:ln>
                <a:solidFill>
                  <a:schemeClr val="accent1">
                    <a:lumMod val="60000"/>
                    <a:lumOff val="40000"/>
                  </a:schemeClr>
                </a:solidFill>
                <a:latin typeface="Arial" panose="020B0604020202020204"/>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94824197-FDE7-4745-B011-7B8DC501EFE3}" type="datetimeFigureOut">
              <a:rPr lang="en-US"/>
              <a:t>4/21/2022</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A2B6D365-79F4-456F-B8E6-E860F020A527}" type="slidenum">
              <a:rPr lang="en-US"/>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CE65AA-5830-4815-82F1-052FB8048213}" type="datetimeFigureOut">
              <a:rPr lang="en-US"/>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14844D-2843-4719-BB71-176F52A25DF2}" type="slidenum">
              <a:rPr lang="en-US"/>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20" dirty="0">
                <a:ln w="3175" cmpd="sng">
                  <a:noFill/>
                </a:ln>
                <a:solidFill>
                  <a:schemeClr val="accent1">
                    <a:lumMod val="60000"/>
                    <a:lumOff val="40000"/>
                  </a:schemeClr>
                </a:solidFill>
                <a:latin typeface="Arial" panose="020B0604020202020204"/>
              </a:rPr>
              <a:t>“</a:t>
            </a:r>
          </a:p>
        </p:txBody>
      </p:sp>
      <p:sp>
        <p:nvSpPr>
          <p:cNvPr id="6" name="TextBox 5"/>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20" dirty="0">
                <a:ln w="3175" cmpd="sng">
                  <a:noFill/>
                </a:ln>
                <a:solidFill>
                  <a:schemeClr val="accent1">
                    <a:lumMod val="60000"/>
                    <a:lumOff val="40000"/>
                  </a:schemeClr>
                </a:solidFill>
                <a:latin typeface="Arial" panose="020B0604020202020204"/>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a:lvl1pPr>
          </a:lstStyle>
          <a:p>
            <a:pPr>
              <a:defRPr/>
            </a:pPr>
            <a:fld id="{9CC329F5-75F2-47BD-9232-7EE68C70CED0}" type="datetimeFigureOut">
              <a:rPr lang="en-US"/>
              <a:t>4/21/2022</a:t>
            </a:fld>
            <a:endParaRPr lang="en-US" dirty="0"/>
          </a:p>
        </p:txBody>
      </p:sp>
      <p:sp>
        <p:nvSpPr>
          <p:cNvPr id="8" name="Footer Placeholder 4"/>
          <p:cNvSpPr>
            <a:spLocks noGrp="1"/>
          </p:cNvSpPr>
          <p:nvPr>
            <p:ph type="ftr" sz="quarter" idx="15"/>
          </p:nvPr>
        </p:nvSpPr>
        <p:spPr/>
        <p:txBody>
          <a:bodyPr/>
          <a:lstStyle>
            <a:lvl1pPr>
              <a:defRPr/>
            </a:lvl1pPr>
          </a:lstStyle>
          <a:p>
            <a:pPr>
              <a:defRPr/>
            </a:pPr>
            <a:endParaRPr lang="en-US"/>
          </a:p>
        </p:txBody>
      </p:sp>
      <p:sp>
        <p:nvSpPr>
          <p:cNvPr id="9" name="Slide Number Placeholder 5"/>
          <p:cNvSpPr>
            <a:spLocks noGrp="1"/>
          </p:cNvSpPr>
          <p:nvPr>
            <p:ph type="sldNum" sz="quarter" idx="16"/>
          </p:nvPr>
        </p:nvSpPr>
        <p:spPr/>
        <p:txBody>
          <a:bodyPr/>
          <a:lstStyle>
            <a:lvl1pPr>
              <a:defRPr/>
            </a:lvl1pPr>
          </a:lstStyle>
          <a:p>
            <a:pPr>
              <a:defRPr/>
            </a:pPr>
            <a:fld id="{99730902-CA92-49A5-9453-8875F64685F7}" type="slidenum">
              <a:rPr lang="en-US"/>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FB5405FC-E5FD-4544-B991-63836BE077A9}" type="datetimeFigureOut">
              <a:rPr lang="en-US"/>
              <a:t>4/21/2022</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DD770BC7-761F-4AD9-8F56-3CDEF2DF1E8A}" type="slidenum">
              <a:rPr lang="en-US"/>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3907554-98D4-4BAA-8DEF-20F06DB81CAB}" type="datetimeFigureOut">
              <a:rPr lang="en-US"/>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224E69-815B-4B21-AC4F-854C51E39914}" type="slidenum">
              <a:rPr lang="en-US"/>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5D206FE-D003-49CC-890E-CE9AB53755AC}" type="datetimeFigureOut">
              <a:rPr lang="en-US"/>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482B9E-97D2-4FA1-8F54-98E51F7412F8}"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D008F1A-4570-454A-B1C4-C756DDF03ED4}" type="datetimeFigureOut">
              <a:rPr lang="en-US"/>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D294E2-50D7-40AE-A8F3-0C32B9E41EB2}"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D3CDECE-9BF6-4FB5-B7FB-86FE8A80DA1E}" type="datetimeFigureOut">
              <a:rPr lang="en-US"/>
              <a:t>4/21/2022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193380-01F0-48BC-ADB2-380724D2A790}"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9C8BD3F2-24C7-4BA2-A75B-C531037C968D}" type="datetimeFigureOut">
              <a:rPr lang="en-US"/>
              <a:t>4/21/2022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C897E6-71DD-4395-8CFD-DF8DF5F3F3BF}"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C341C80-7023-4FEE-851A-859ACCAEDBA4}" type="datetimeFigureOut">
              <a:rPr lang="en-US"/>
              <a:t>4/21/2022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3D4756C-5185-44F8-9FE7-72E829C07B34}"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D3E08D3-4081-4B52-8DE8-8A8C251730C1}" type="datetimeFigureOut">
              <a:rPr lang="en-US"/>
              <a:t>4/21/2022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B257591-4A9B-4A19-8274-4DE304BA5D44}"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145608A-F3D1-46C0-B26C-DFFC32C8699B}" type="datetimeFigureOut">
              <a:rPr lang="en-US"/>
              <a:t>4/21/2022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3972E68-4A2D-4640-A71D-C6B60F8735A8}"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1D91839-DA01-487E-82C8-2D1DCF74191A}" type="datetimeFigureOut">
              <a:rPr lang="en-US"/>
              <a:t>4/21/2022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A5DF3B8-2730-4D72-86EC-4DEDE12B0B57}"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AD8DD26-151F-457D-9B46-C857C30FF8F2}" type="datetimeFigureOut">
              <a:rPr lang="en-US"/>
              <a:t>4/21/2022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4B0DD4-5381-451F-9C1C-CE130213F092}"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6"/>
          <p:cNvGrpSpPr/>
          <p:nvPr/>
        </p:nvGrpSpPr>
        <p:grpSpPr bwMode="auto">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1513" y="671513"/>
            <a:ext cx="6997700" cy="14557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0" smtClean="0">
                <a:solidFill>
                  <a:schemeClr val="tx1">
                    <a:tint val="75000"/>
                  </a:schemeClr>
                </a:solidFill>
                <a:latin typeface="+mn-lt"/>
              </a:defRPr>
            </a:lvl1pPr>
          </a:lstStyle>
          <a:p>
            <a:pPr>
              <a:defRPr/>
            </a:pPr>
            <a:fld id="{745321D2-3F65-44E6-8F67-66FE399016E9}" type="datetimeFigureOut">
              <a:rPr lang="en-US"/>
              <a:t>4/21/2022</a:t>
            </a:fld>
            <a:endParaRPr lang="en-US" dirty="0"/>
          </a:p>
        </p:txBody>
      </p:sp>
      <p:sp>
        <p:nvSpPr>
          <p:cNvPr id="5" name="Footer Placeholder 4"/>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0" dirty="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0" smtClean="0">
                <a:solidFill>
                  <a:schemeClr val="accent1"/>
                </a:solidFill>
                <a:latin typeface="+mn-lt"/>
              </a:defRPr>
            </a:lvl1pPr>
          </a:lstStyle>
          <a:p>
            <a:pPr>
              <a:defRPr/>
            </a:pPr>
            <a:fld id="{9AC0140D-488B-4E9C-AC8F-C181C5730B4E}"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503555" rtl="0" fontAlgn="base">
        <a:spcBef>
          <a:spcPct val="0"/>
        </a:spcBef>
        <a:spcAft>
          <a:spcPct val="0"/>
        </a:spcAft>
        <a:defRPr sz="3900" kern="1200">
          <a:solidFill>
            <a:schemeClr val="accent1"/>
          </a:solidFill>
          <a:latin typeface="+mj-lt"/>
          <a:ea typeface="+mj-ea"/>
          <a:cs typeface="+mj-cs"/>
        </a:defRPr>
      </a:lvl1pPr>
      <a:lvl2pPr algn="l" defTabSz="503555" rtl="0" fontAlgn="base">
        <a:spcBef>
          <a:spcPct val="0"/>
        </a:spcBef>
        <a:spcAft>
          <a:spcPct val="0"/>
        </a:spcAft>
        <a:defRPr sz="3900">
          <a:solidFill>
            <a:schemeClr val="accent1"/>
          </a:solidFill>
          <a:latin typeface="Trebuchet MS" panose="020B0603020202020204" pitchFamily="34" charset="0"/>
        </a:defRPr>
      </a:lvl2pPr>
      <a:lvl3pPr algn="l" defTabSz="503555" rtl="0" fontAlgn="base">
        <a:spcBef>
          <a:spcPct val="0"/>
        </a:spcBef>
        <a:spcAft>
          <a:spcPct val="0"/>
        </a:spcAft>
        <a:defRPr sz="3900">
          <a:solidFill>
            <a:schemeClr val="accent1"/>
          </a:solidFill>
          <a:latin typeface="Trebuchet MS" panose="020B0603020202020204" pitchFamily="34" charset="0"/>
        </a:defRPr>
      </a:lvl3pPr>
      <a:lvl4pPr algn="l" defTabSz="503555" rtl="0" fontAlgn="base">
        <a:spcBef>
          <a:spcPct val="0"/>
        </a:spcBef>
        <a:spcAft>
          <a:spcPct val="0"/>
        </a:spcAft>
        <a:defRPr sz="3900">
          <a:solidFill>
            <a:schemeClr val="accent1"/>
          </a:solidFill>
          <a:latin typeface="Trebuchet MS" panose="020B0603020202020204" pitchFamily="34" charset="0"/>
        </a:defRPr>
      </a:lvl4pPr>
      <a:lvl5pPr algn="l" defTabSz="503555" rtl="0" fontAlgn="base">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fontAlgn="base">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880" indent="-314325" algn="l" defTabSz="503555" rtl="0" fontAlgn="base">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9205" indent="-250825" algn="l" defTabSz="503555" rtl="0" fontAlgn="base">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4030" indent="-250825" algn="l" defTabSz="503555"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555"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18"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18"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18"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18"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7.xml" /><Relationship Id="rId4" Type="http://schemas.openxmlformats.org/officeDocument/2006/relationships/image" Target="../media/image13.jpe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8.xml" /><Relationship Id="rId1" Type="http://schemas.openxmlformats.org/officeDocument/2006/relationships/slideLayout" Target="../slideLayouts/slideLayout7.xml" /><Relationship Id="rId4" Type="http://schemas.openxmlformats.org/officeDocument/2006/relationships/image" Target="../media/image4.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a:solidFill>
                  <a:srgbClr val="000000"/>
                </a:solidFill>
                <a:effectLst>
                  <a:outerShdw blurRad="38100" dist="38100" dir="2700000" algn="tl">
                    <a:srgbClr val="000000">
                      <a:alpha val="43137"/>
                    </a:srgbClr>
                  </a:outerShdw>
                </a:effectLst>
                <a:latin typeface="Times New Roman" panose="02020603050405020304" pitchFamily="18" charset="0"/>
                <a:cs typeface="Tahoma" panose="020B0604030504040204" pitchFamily="2"/>
              </a:rPr>
              <a:t> </a:t>
            </a:r>
            <a:r>
              <a:rPr lang="en-IN" altLang="en-US" sz="360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Python Online Movie Ticket Booking </a:t>
            </a:r>
            <a:endPar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lgn="ctr"/>
            <a:r>
              <a:rPr lang="en-IN" sz="3200">
                <a:cs typeface="Tahoma" panose="020B0604030504040204" pitchFamily="2"/>
              </a:rPr>
              <a:t> 1: </a:t>
            </a:r>
            <a:r>
              <a:rPr lang="en-US" altLang="en-IN" sz="3200">
                <a:cs typeface="Tahoma" panose="020B0604030504040204" pitchFamily="2"/>
              </a:rPr>
              <a:t>S</a:t>
            </a:r>
            <a:r>
              <a:rPr lang="en-IN" sz="3200" dirty="0">
                <a:cs typeface="Tahoma" panose="020B0604030504040204" pitchFamily="2"/>
              </a:rPr>
              <a:t>hivam Gupta</a:t>
            </a:r>
            <a:r>
              <a:rPr lang="en-US" altLang="en-IN" sz="3200" dirty="0">
                <a:cs typeface="Tahoma" panose="020B0604030504040204" pitchFamily="2"/>
              </a:rPr>
              <a:t>   </a:t>
            </a:r>
            <a:r>
              <a:rPr lang="en-IN" sz="3200" dirty="0">
                <a:cs typeface="Tahoma" panose="020B0604030504040204" pitchFamily="2"/>
              </a:rPr>
              <a:t> :-</a:t>
            </a:r>
            <a:r>
              <a:rPr lang="en-US" altLang="en-IN" sz="3200" dirty="0">
                <a:cs typeface="Tahoma" panose="020B0604030504040204" pitchFamily="2"/>
              </a:rPr>
              <a:t> </a:t>
            </a:r>
            <a:r>
              <a:rPr lang="en-IN" sz="3200" dirty="0">
                <a:cs typeface="Tahoma" panose="020B0604030504040204" pitchFamily="2"/>
              </a:rPr>
              <a:t>20104110</a:t>
            </a:r>
          </a:p>
          <a:p>
            <a:pPr lvl="0" algn="ctr"/>
            <a:r>
              <a:rPr lang="en-US" altLang="en-IN" sz="3200" dirty="0">
                <a:cs typeface="Tahoma" panose="020B0604030504040204" pitchFamily="2"/>
              </a:rPr>
              <a:t> </a:t>
            </a:r>
            <a:r>
              <a:rPr lang="en-IN" sz="3200" dirty="0">
                <a:cs typeface="Tahoma" panose="020B0604030504040204" pitchFamily="2"/>
              </a:rPr>
              <a:t>2:</a:t>
            </a:r>
            <a:r>
              <a:rPr lang="en-US" altLang="en-IN" sz="3200" dirty="0">
                <a:cs typeface="Tahoma" panose="020B0604030504040204" pitchFamily="2"/>
              </a:rPr>
              <a:t> </a:t>
            </a:r>
            <a:r>
              <a:rPr lang="en-IN" sz="3200" dirty="0">
                <a:cs typeface="Tahoma" panose="020B0604030504040204" pitchFamily="2"/>
              </a:rPr>
              <a:t>Rupesh </a:t>
            </a:r>
            <a:r>
              <a:rPr lang="en-IN" sz="3200" dirty="0" err="1">
                <a:cs typeface="Tahoma" panose="020B0604030504040204" pitchFamily="2"/>
              </a:rPr>
              <a:t>Mishra</a:t>
            </a:r>
            <a:r>
              <a:rPr lang="en-US" altLang="en-IN" sz="3200" dirty="0" err="1">
                <a:cs typeface="Tahoma" panose="020B0604030504040204" pitchFamily="2"/>
              </a:rPr>
              <a:t>  </a:t>
            </a:r>
            <a:r>
              <a:rPr lang="en-IN" sz="3200" dirty="0">
                <a:cs typeface="Tahoma" panose="020B0604030504040204" pitchFamily="2"/>
              </a:rPr>
              <a:t>:-</a:t>
            </a:r>
            <a:r>
              <a:rPr lang="en-US" altLang="en-IN" sz="3200" dirty="0">
                <a:cs typeface="Tahoma" panose="020B0604030504040204" pitchFamily="2"/>
              </a:rPr>
              <a:t> </a:t>
            </a:r>
            <a:r>
              <a:rPr lang="en-IN" sz="3200" dirty="0">
                <a:cs typeface="Tahoma" panose="020B0604030504040204" pitchFamily="2"/>
              </a:rPr>
              <a:t>20104100</a:t>
            </a:r>
          </a:p>
          <a:p>
            <a:pPr lvl="0" algn="ctr"/>
            <a:r>
              <a:rPr lang="en-US" altLang="en-IN" sz="3200" dirty="0">
                <a:cs typeface="Tahoma" panose="020B0604030504040204" pitchFamily="2"/>
              </a:rPr>
              <a:t> </a:t>
            </a:r>
            <a:r>
              <a:rPr lang="en-IN" sz="3200" dirty="0">
                <a:cs typeface="Tahoma" panose="020B0604030504040204" pitchFamily="2"/>
              </a:rPr>
              <a:t>3:</a:t>
            </a:r>
            <a:r>
              <a:rPr lang="en-US" altLang="en-IN" sz="3200" dirty="0">
                <a:cs typeface="Tahoma" panose="020B0604030504040204" pitchFamily="2"/>
              </a:rPr>
              <a:t> </a:t>
            </a:r>
            <a:r>
              <a:rPr lang="en-US" sz="3200" dirty="0" err="1">
                <a:cs typeface="Tahoma" panose="020B0604030504040204" pitchFamily="2"/>
              </a:rPr>
              <a:t>Yashab</a:t>
            </a:r>
            <a:r>
              <a:rPr lang="en-US" sz="3200" dirty="0">
                <a:cs typeface="Tahoma" panose="020B0604030504040204" pitchFamily="2"/>
              </a:rPr>
              <a:t> Mahimi  :- 20104026</a:t>
            </a:r>
            <a:endParaRPr lang="en-IN" sz="3200" dirty="0">
              <a:cs typeface="Tahoma" panose="020B0604030504040204" pitchFamily="2"/>
            </a:endParaRPr>
          </a:p>
          <a:p>
            <a:pPr lvl="0" algn="ctr"/>
            <a:r>
              <a:rPr lang="en-IN" sz="3200">
                <a:cs typeface="Tahoma" panose="020B0604030504040204" pitchFamily="2"/>
              </a:rPr>
              <a:t> 4</a:t>
            </a:r>
            <a:r>
              <a:rPr lang="en-IN" sz="3200" dirty="0">
                <a:cs typeface="Tahoma" panose="020B0604030504040204" pitchFamily="2"/>
              </a:rPr>
              <a:t>:</a:t>
            </a:r>
            <a:r>
              <a:rPr lang="en-US" altLang="en-IN" sz="3200" dirty="0">
                <a:cs typeface="Tahoma" panose="020B0604030504040204" pitchFamily="2"/>
              </a:rPr>
              <a:t> </a:t>
            </a:r>
            <a:r>
              <a:rPr lang="en-US" sz="3200" dirty="0">
                <a:cs typeface="Tahoma" panose="020B0604030504040204" pitchFamily="2"/>
              </a:rPr>
              <a:t>Meet </a:t>
            </a:r>
            <a:r>
              <a:rPr lang="en-US" sz="3200" err="1">
                <a:cs typeface="Tahoma" panose="020B0604030504040204" pitchFamily="2"/>
              </a:rPr>
              <a:t>Bohra</a:t>
            </a:r>
            <a:r>
              <a:rPr lang="en-US" sz="3200">
                <a:cs typeface="Tahoma" panose="020B0604030504040204" pitchFamily="2"/>
              </a:rPr>
              <a:t>      </a:t>
            </a:r>
            <a:r>
              <a:rPr lang="en-IN" sz="3200">
                <a:cs typeface="Tahoma" panose="020B0604030504040204" pitchFamily="2"/>
              </a:rPr>
              <a:t> </a:t>
            </a:r>
            <a:r>
              <a:rPr lang="en-US" sz="3200">
                <a:cs typeface="Tahoma" panose="020B0604030504040204" pitchFamily="2"/>
              </a:rPr>
              <a:t> :- </a:t>
            </a:r>
            <a:r>
              <a:rPr lang="en-US" sz="3200" dirty="0">
                <a:cs typeface="Tahoma" panose="020B0604030504040204" pitchFamily="2"/>
              </a:rPr>
              <a:t>20104057</a:t>
            </a:r>
          </a:p>
          <a:p>
            <a:pPr lvl="0" indent="0" algn="ctr">
              <a:buNone/>
            </a:pPr>
            <a:endParaRPr lang="en-US" sz="3200" dirty="0">
              <a:cs typeface="Tahoma" panose="020B0604030504040204" pitchFamily="2"/>
            </a:endParaRPr>
          </a:p>
          <a:p>
            <a:pPr lvl="0" indent="0" algn="ctr">
              <a:buNone/>
            </a:pPr>
            <a:r>
              <a:rPr lang="en-US" sz="3200" dirty="0">
                <a:cs typeface="Tahoma" panose="020B0604030504040204" pitchFamily="2"/>
              </a:rPr>
              <a:t>Project Guide</a:t>
            </a:r>
            <a:endParaRPr lang="en-GB" sz="3200" dirty="0">
              <a:cs typeface="Tahoma" panose="020B0604030504040204" pitchFamily="2"/>
            </a:endParaRPr>
          </a:p>
          <a:p>
            <a:pPr algn="ctr" eaLnBrk="1" fontAlgn="auto" hangingPunct="1">
              <a:spcBef>
                <a:spcPts val="0"/>
              </a:spcBef>
              <a:spcAft>
                <a:spcPts val="0"/>
              </a:spcAft>
              <a:defRPr/>
            </a:pPr>
            <a:r>
              <a:rPr lang="en-US" altLang="en-IN" sz="32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IN" sz="32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Charul</a:t>
            </a:r>
            <a:r>
              <a:rPr lang="en-IN" altLang="en-US" sz="3200" b="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Singh</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1588"/>
            <a:ext cx="9936162" cy="1871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AFAF704-95E5-3C47-A877-6D28DF354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53" y="270709"/>
            <a:ext cx="7324224" cy="3363661"/>
          </a:xfrm>
          <a:prstGeom prst="rect">
            <a:avLst/>
          </a:prstGeom>
        </p:spPr>
      </p:pic>
      <p:pic>
        <p:nvPicPr>
          <p:cNvPr id="3" name="Picture 3">
            <a:extLst>
              <a:ext uri="{FF2B5EF4-FFF2-40B4-BE49-F238E27FC236}">
                <a16:creationId xmlns:a16="http://schemas.microsoft.com/office/drawing/2014/main" id="{4FAC9FF1-3661-DA4D-83B9-0B0E972AE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53" y="3925306"/>
            <a:ext cx="7324224" cy="3634370"/>
          </a:xfrm>
          <a:prstGeom prst="rect">
            <a:avLst/>
          </a:prstGeom>
        </p:spPr>
      </p:pic>
    </p:spTree>
    <p:extLst>
      <p:ext uri="{BB962C8B-B14F-4D97-AF65-F5344CB8AC3E}">
        <p14:creationId xmlns:p14="http://schemas.microsoft.com/office/powerpoint/2010/main" val="261760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9F0444D-4961-BA41-A631-F868A5DA1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366"/>
            <a:ext cx="7339263" cy="3030200"/>
          </a:xfrm>
          <a:prstGeom prst="rect">
            <a:avLst/>
          </a:prstGeom>
        </p:spPr>
      </p:pic>
      <p:pic>
        <p:nvPicPr>
          <p:cNvPr id="3" name="Picture 3">
            <a:extLst>
              <a:ext uri="{FF2B5EF4-FFF2-40B4-BE49-F238E27FC236}">
                <a16:creationId xmlns:a16="http://schemas.microsoft.com/office/drawing/2014/main" id="{6E879615-5F02-5342-9440-F156B7A73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13351"/>
            <a:ext cx="7339263" cy="3812958"/>
          </a:xfrm>
          <a:prstGeom prst="rect">
            <a:avLst/>
          </a:prstGeom>
        </p:spPr>
      </p:pic>
    </p:spTree>
    <p:extLst>
      <p:ext uri="{BB962C8B-B14F-4D97-AF65-F5344CB8AC3E}">
        <p14:creationId xmlns:p14="http://schemas.microsoft.com/office/powerpoint/2010/main" val="322369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ED4E5BD-1C0A-C546-96A6-573B69F1B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53" y="110139"/>
            <a:ext cx="7820526" cy="3484295"/>
          </a:xfrm>
          <a:prstGeom prst="rect">
            <a:avLst/>
          </a:prstGeom>
        </p:spPr>
      </p:pic>
      <p:pic>
        <p:nvPicPr>
          <p:cNvPr id="3" name="Picture 3">
            <a:extLst>
              <a:ext uri="{FF2B5EF4-FFF2-40B4-BE49-F238E27FC236}">
                <a16:creationId xmlns:a16="http://schemas.microsoft.com/office/drawing/2014/main" id="{CECECC15-BD57-D24A-9CAD-5C6298CC5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35" y="3863186"/>
            <a:ext cx="5102679" cy="3484296"/>
          </a:xfrm>
          <a:prstGeom prst="rect">
            <a:avLst/>
          </a:prstGeom>
        </p:spPr>
      </p:pic>
    </p:spTree>
    <p:extLst>
      <p:ext uri="{BB962C8B-B14F-4D97-AF65-F5344CB8AC3E}">
        <p14:creationId xmlns:p14="http://schemas.microsoft.com/office/powerpoint/2010/main" val="36307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CB955D9-4F31-6B45-AF30-D39448F6B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37" y="206708"/>
            <a:ext cx="4676775" cy="2905125"/>
          </a:xfrm>
          <a:prstGeom prst="rect">
            <a:avLst/>
          </a:prstGeom>
        </p:spPr>
      </p:pic>
      <p:pic>
        <p:nvPicPr>
          <p:cNvPr id="3" name="Picture 3">
            <a:extLst>
              <a:ext uri="{FF2B5EF4-FFF2-40B4-BE49-F238E27FC236}">
                <a16:creationId xmlns:a16="http://schemas.microsoft.com/office/drawing/2014/main" id="{45AB1F0A-DB00-0142-88E2-03A74856A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37" y="3459079"/>
            <a:ext cx="4676775" cy="3893888"/>
          </a:xfrm>
          <a:prstGeom prst="rect">
            <a:avLst/>
          </a:prstGeom>
        </p:spPr>
      </p:pic>
      <p:pic>
        <p:nvPicPr>
          <p:cNvPr id="4" name="Picture 4">
            <a:extLst>
              <a:ext uri="{FF2B5EF4-FFF2-40B4-BE49-F238E27FC236}">
                <a16:creationId xmlns:a16="http://schemas.microsoft.com/office/drawing/2014/main" id="{5F79E704-1454-1F4A-9A95-9E4826BC2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895" y="2669840"/>
            <a:ext cx="3353801" cy="1805130"/>
          </a:xfrm>
          <a:prstGeom prst="rect">
            <a:avLst/>
          </a:prstGeom>
        </p:spPr>
      </p:pic>
    </p:spTree>
    <p:extLst>
      <p:ext uri="{BB962C8B-B14F-4D97-AF65-F5344CB8AC3E}">
        <p14:creationId xmlns:p14="http://schemas.microsoft.com/office/powerpoint/2010/main" val="382456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3603B-716E-9F46-9E3E-56CE593F41EF}"/>
              </a:ext>
            </a:extLst>
          </p:cNvPr>
          <p:cNvSpPr txBox="1"/>
          <p:nvPr/>
        </p:nvSpPr>
        <p:spPr>
          <a:xfrm>
            <a:off x="360947" y="706855"/>
            <a:ext cx="7850606" cy="2585323"/>
          </a:xfrm>
          <a:prstGeom prst="rect">
            <a:avLst/>
          </a:prstGeom>
          <a:noFill/>
        </p:spPr>
        <p:txBody>
          <a:bodyPr wrap="square" rtlCol="0">
            <a:spAutoFit/>
          </a:bodyPr>
          <a:lstStyle/>
          <a:p>
            <a:pPr algn="l"/>
            <a:r>
              <a:rPr lang="en-IN" b="1"/>
              <a:t>Conclusion:</a:t>
            </a:r>
          </a:p>
          <a:p>
            <a:pPr algn="l"/>
            <a:endParaRPr lang="en-IN" b="1"/>
          </a:p>
          <a:p>
            <a:pPr algn="l"/>
            <a:r>
              <a:rPr lang="en-IN"/>
              <a:t>In this project, we made to attempt to effectively introduce the concept of </a:t>
            </a:r>
            <a:r>
              <a:rPr lang="en-IN" b="1"/>
              <a:t>Online Movie Ticket Booking System</a:t>
            </a:r>
            <a:r>
              <a:rPr lang="en-IN"/>
              <a:t> already existing in the society . We also give a brief overview of the technologies used during the development of our proposed system. Through this the user will get the clear idea about how to select the particular movies they wanna watch, how to select the theatre, seats and atlast how to make payment while booking for the movie. </a:t>
            </a:r>
            <a:endParaRPr lang="en-US"/>
          </a:p>
        </p:txBody>
      </p:sp>
    </p:spTree>
    <p:extLst>
      <p:ext uri="{BB962C8B-B14F-4D97-AF65-F5344CB8AC3E}">
        <p14:creationId xmlns:p14="http://schemas.microsoft.com/office/powerpoint/2010/main" val="99690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1pPr>
            <a:lvl2pPr marL="742950" indent="-28575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2pPr>
            <a:lvl3pPr marL="935355" indent="-3429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3pPr>
            <a:lvl4pPr marL="16002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4pPr>
            <a:lvl5pPr marL="20574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9pPr>
          </a:lstStyle>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Problem’s Identified :</a:t>
            </a:r>
          </a:p>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The traditional way of booking the ticket for the movie is the customer need to go to the </a:t>
            </a:r>
            <a:r>
              <a:rPr lang="en-US" sz="2400">
                <a:solidFill>
                  <a:srgbClr val="050505"/>
                </a:solidFill>
                <a:latin typeface="Times New Roman" panose="02020603050405020304" pitchFamily="18" charset="0"/>
                <a:cs typeface="Times New Roman" panose="02020603050405020304" pitchFamily="18" charset="0"/>
              </a:rPr>
              <a:t>specific </a:t>
            </a:r>
            <a:r>
              <a:rPr lang="en-IN" sz="2400">
                <a:solidFill>
                  <a:srgbClr val="050505"/>
                </a:solidFill>
                <a:latin typeface="Times New Roman" panose="02020603050405020304" pitchFamily="18" charset="0"/>
                <a:cs typeface="Times New Roman" panose="02020603050405020304" pitchFamily="18" charset="0"/>
              </a:rPr>
              <a:t>theatre</a:t>
            </a:r>
            <a:r>
              <a:rPr lang="en-US" sz="2400">
                <a:solidFill>
                  <a:srgbClr val="050505"/>
                </a:solidFill>
                <a:latin typeface="Times New Roman" panose="02020603050405020304" pitchFamily="18" charset="0"/>
                <a:cs typeface="Times New Roman" panose="02020603050405020304" pitchFamily="18" charset="0"/>
              </a:rPr>
              <a:t> </a:t>
            </a:r>
            <a:r>
              <a:rPr lang="en-US" sz="2400" dirty="0">
                <a:solidFill>
                  <a:srgbClr val="050505"/>
                </a:solidFill>
                <a:latin typeface="Times New Roman" panose="02020603050405020304" pitchFamily="18" charset="0"/>
                <a:cs typeface="Times New Roman" panose="02020603050405020304" pitchFamily="18" charset="0"/>
              </a:rPr>
              <a:t>where the desired movie was playing and stand in </a:t>
            </a:r>
            <a:r>
              <a:rPr lang="en-IN" sz="2400" dirty="0">
                <a:solidFill>
                  <a:srgbClr val="050505"/>
                </a:solidFill>
                <a:latin typeface="Times New Roman" panose="02020603050405020304" pitchFamily="18" charset="0"/>
                <a:cs typeface="Times New Roman" panose="02020603050405020304" pitchFamily="18" charset="0"/>
              </a:rPr>
              <a:t>long </a:t>
            </a:r>
            <a:r>
              <a:rPr lang="en-US" sz="2400" dirty="0">
                <a:solidFill>
                  <a:srgbClr val="050505"/>
                </a:solidFill>
                <a:latin typeface="Times New Roman" panose="02020603050405020304" pitchFamily="18" charset="0"/>
                <a:cs typeface="Times New Roman" panose="02020603050405020304" pitchFamily="18" charset="0"/>
              </a:rPr>
              <a:t>queue and buy the </a:t>
            </a:r>
            <a:r>
              <a:rPr lang="en-IN" sz="2400" dirty="0">
                <a:solidFill>
                  <a:srgbClr val="050505"/>
                </a:solidFill>
                <a:latin typeface="Times New Roman" panose="02020603050405020304" pitchFamily="18" charset="0"/>
                <a:cs typeface="Times New Roman" panose="02020603050405020304" pitchFamily="18" charset="0"/>
              </a:rPr>
              <a:t>ticket which consumes lots of time.</a:t>
            </a:r>
            <a:endParaRPr lang="en-US"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r>
              <a:rPr lang="en-US" sz="2400">
                <a:solidFill>
                  <a:srgbClr val="050505"/>
                </a:solidFill>
                <a:latin typeface="Times New Roman" panose="02020603050405020304" pitchFamily="18" charset="0"/>
                <a:cs typeface="Times New Roman" panose="02020603050405020304" pitchFamily="18" charset="0"/>
              </a:rPr>
              <a:t>P</a:t>
            </a:r>
            <a:r>
              <a:rPr lang="en-IN" sz="2400">
                <a:solidFill>
                  <a:srgbClr val="050505"/>
                </a:solidFill>
                <a:latin typeface="Times New Roman" panose="02020603050405020304" pitchFamily="18" charset="0"/>
                <a:cs typeface="Times New Roman" panose="02020603050405020304" pitchFamily="18" charset="0"/>
              </a:rPr>
              <a:t>rop</a:t>
            </a:r>
            <a:r>
              <a:rPr lang="en-US" sz="2400">
                <a:solidFill>
                  <a:srgbClr val="050505"/>
                </a:solidFill>
                <a:latin typeface="Times New Roman" panose="02020603050405020304" pitchFamily="18" charset="0"/>
                <a:cs typeface="Times New Roman" panose="02020603050405020304" pitchFamily="18" charset="0"/>
              </a:rPr>
              <a:t>osed </a:t>
            </a:r>
            <a:r>
              <a:rPr lang="en-US" sz="2400" dirty="0">
                <a:solidFill>
                  <a:srgbClr val="050505"/>
                </a:solidFill>
                <a:latin typeface="Times New Roman" panose="02020603050405020304" pitchFamily="18" charset="0"/>
                <a:cs typeface="Times New Roman" panose="02020603050405020304" pitchFamily="18" charset="0"/>
              </a:rPr>
              <a:t>Solution :</a:t>
            </a:r>
          </a:p>
          <a:p>
            <a:pPr lvl="0">
              <a:spcAft>
                <a:spcPts val="1060"/>
              </a:spcAft>
              <a:buSzPct val="100000"/>
              <a:buAutoNum type="arabicPeriod"/>
            </a:pPr>
            <a:r>
              <a:rPr lang="en-US" sz="2400" dirty="0">
                <a:solidFill>
                  <a:srgbClr val="050505"/>
                </a:solidFill>
                <a:latin typeface="Times New Roman" panose="02020603050405020304" pitchFamily="18" charset="0"/>
                <a:cs typeface="Times New Roman" panose="02020603050405020304" pitchFamily="18" charset="0"/>
              </a:rPr>
              <a:t>View the list of movies present</a:t>
            </a:r>
          </a:p>
          <a:p>
            <a:pPr lvl="0">
              <a:spcAft>
                <a:spcPts val="1060"/>
              </a:spcAft>
              <a:buSzPct val="100000"/>
              <a:buAutoNum type="arabicPeriod"/>
            </a:pPr>
            <a:r>
              <a:rPr lang="en-US" sz="2400" dirty="0">
                <a:solidFill>
                  <a:srgbClr val="050505"/>
                </a:solidFill>
                <a:latin typeface="Times New Roman" panose="02020603050405020304" pitchFamily="18" charset="0"/>
                <a:cs typeface="Times New Roman" panose="02020603050405020304" pitchFamily="18" charset="0"/>
              </a:rPr>
              <a:t>View the trailer of the movie</a:t>
            </a:r>
          </a:p>
          <a:p>
            <a:pPr lvl="0">
              <a:spcAft>
                <a:spcPts val="1060"/>
              </a:spcAft>
              <a:buSzPct val="100000"/>
              <a:buAutoNum type="arabicPeriod"/>
            </a:pPr>
            <a:r>
              <a:rPr lang="en-US" sz="2400" dirty="0">
                <a:solidFill>
                  <a:srgbClr val="050505"/>
                </a:solidFill>
                <a:latin typeface="Times New Roman" panose="02020603050405020304" pitchFamily="18" charset="0"/>
                <a:cs typeface="Times New Roman" panose="02020603050405020304" pitchFamily="18" charset="0"/>
              </a:rPr>
              <a:t>View the list of theater based on show</a:t>
            </a:r>
          </a:p>
          <a:p>
            <a:pPr lvl="0">
              <a:spcAft>
                <a:spcPts val="1060"/>
              </a:spcAft>
              <a:buSzPct val="100000"/>
              <a:buAutoNum type="arabicPeriod"/>
            </a:pPr>
            <a:r>
              <a:rPr lang="en-US" sz="2400" dirty="0">
                <a:solidFill>
                  <a:srgbClr val="050505"/>
                </a:solidFill>
                <a:latin typeface="Times New Roman" panose="02020603050405020304" pitchFamily="18" charset="0"/>
                <a:cs typeface="Times New Roman" panose="02020603050405020304" pitchFamily="18" charset="0"/>
              </a:rPr>
              <a:t>Availability of seats</a:t>
            </a:r>
          </a:p>
          <a:p>
            <a:pPr lvl="0">
              <a:spcAft>
                <a:spcPts val="1060"/>
              </a:spcAft>
              <a:buSzPct val="100000"/>
              <a:buAutoNum type="arabicPeriod"/>
            </a:pPr>
            <a:r>
              <a:rPr lang="en-US" sz="2400" dirty="0">
                <a:solidFill>
                  <a:srgbClr val="050505"/>
                </a:solidFill>
                <a:latin typeface="Times New Roman" panose="02020603050405020304" pitchFamily="18" charset="0"/>
                <a:cs typeface="Times New Roman" panose="02020603050405020304" pitchFamily="18" charset="0"/>
              </a:rPr>
              <a:t>Book the ticket for specified </a:t>
            </a:r>
            <a:r>
              <a:rPr lang="en-US" sz="2400">
                <a:solidFill>
                  <a:srgbClr val="050505"/>
                </a:solidFill>
                <a:latin typeface="Times New Roman" panose="02020603050405020304" pitchFamily="18" charset="0"/>
                <a:cs typeface="Times New Roman" panose="02020603050405020304" pitchFamily="18" charset="0"/>
              </a:rPr>
              <a:t>movie </a:t>
            </a:r>
            <a:r>
              <a:rPr lang="en-IN" sz="2400">
                <a:solidFill>
                  <a:srgbClr val="050505"/>
                </a:solidFill>
                <a:latin typeface="Times New Roman" panose="02020603050405020304" pitchFamily="18" charset="0"/>
                <a:cs typeface="Times New Roman" panose="02020603050405020304" pitchFamily="18" charset="0"/>
              </a:rPr>
              <a:t>from your home.</a:t>
            </a: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lvl="0">
              <a:spcAft>
                <a:spcPts val="1060"/>
              </a:spcAft>
              <a:buSzPct val="40000"/>
              <a:buFont typeface="OpenSymbol"/>
              <a:buChar char="●"/>
            </a:pPr>
            <a:r>
              <a:rPr lang="en-US" sz="2400">
                <a:solidFill>
                  <a:srgbClr val="050505"/>
                </a:solidFill>
                <a:latin typeface="Times New Roman" panose="02020603050405020304" pitchFamily="18" charset="0"/>
                <a:cs typeface="Times New Roman" panose="02020603050405020304" pitchFamily="18" charset="0"/>
              </a:rPr>
              <a:t>To </a:t>
            </a:r>
            <a:r>
              <a:rPr lang="en-IN" sz="2400">
                <a:solidFill>
                  <a:srgbClr val="050505"/>
                </a:solidFill>
                <a:latin typeface="Times New Roman" panose="02020603050405020304" pitchFamily="18" charset="0"/>
                <a:cs typeface="Times New Roman" panose="02020603050405020304" pitchFamily="18" charset="0"/>
              </a:rPr>
              <a:t>provide hassle free services to the customers.</a:t>
            </a:r>
            <a:endParaRPr lang="en-US"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To provide filter </a:t>
            </a:r>
            <a:r>
              <a:rPr lang="en-US" sz="2400">
                <a:solidFill>
                  <a:srgbClr val="050505"/>
                </a:solidFill>
                <a:latin typeface="Times New Roman" panose="02020603050405020304" pitchFamily="18" charset="0"/>
                <a:cs typeface="Times New Roman" panose="02020603050405020304" pitchFamily="18" charset="0"/>
              </a:rPr>
              <a:t>reports </a:t>
            </a:r>
            <a:r>
              <a:rPr lang="en-IN" sz="2400">
                <a:solidFill>
                  <a:srgbClr val="050505"/>
                </a:solidFill>
                <a:latin typeface="Times New Roman" panose="02020603050405020304" pitchFamily="18" charset="0"/>
                <a:cs typeface="Times New Roman" panose="02020603050405020304" pitchFamily="18" charset="0"/>
              </a:rPr>
              <a:t>on seat availability, shows.</a:t>
            </a:r>
            <a:endParaRPr lang="en-US"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To increase efficiency </a:t>
            </a:r>
            <a:r>
              <a:rPr lang="en-US" sz="2400">
                <a:solidFill>
                  <a:srgbClr val="050505"/>
                </a:solidFill>
                <a:latin typeface="Times New Roman" panose="02020603050405020304" pitchFamily="18" charset="0"/>
                <a:cs typeface="Times New Roman" panose="02020603050405020304" pitchFamily="18" charset="0"/>
              </a:rPr>
              <a:t>of </a:t>
            </a:r>
            <a:r>
              <a:rPr lang="en-IN" sz="2400">
                <a:solidFill>
                  <a:srgbClr val="050505"/>
                </a:solidFill>
                <a:latin typeface="Times New Roman" panose="02020603050405020304" pitchFamily="18" charset="0"/>
                <a:cs typeface="Times New Roman" panose="02020603050405020304" pitchFamily="18" charset="0"/>
              </a:rPr>
              <a:t>booking.</a:t>
            </a:r>
            <a:endParaRPr lang="en-US"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r>
              <a:rPr lang="en-US" sz="2400">
                <a:solidFill>
                  <a:srgbClr val="050505"/>
                </a:solidFill>
                <a:latin typeface="Times New Roman" panose="02020603050405020304" pitchFamily="18" charset="0"/>
                <a:cs typeface="Times New Roman" panose="02020603050405020304" pitchFamily="18" charset="0"/>
              </a:rPr>
              <a:t>To </a:t>
            </a:r>
            <a:r>
              <a:rPr lang="en-US" sz="2400" dirty="0">
                <a:solidFill>
                  <a:srgbClr val="050505"/>
                </a:solidFill>
                <a:latin typeface="Times New Roman" panose="02020603050405020304" pitchFamily="18" charset="0"/>
                <a:cs typeface="Times New Roman" panose="02020603050405020304" pitchFamily="18" charset="0"/>
              </a:rPr>
              <a:t>manage the payments for </a:t>
            </a:r>
            <a:r>
              <a:rPr lang="en-US" sz="2400">
                <a:solidFill>
                  <a:srgbClr val="050505"/>
                </a:solidFill>
                <a:latin typeface="Times New Roman" panose="02020603050405020304" pitchFamily="18" charset="0"/>
                <a:cs typeface="Times New Roman" panose="02020603050405020304" pitchFamily="18" charset="0"/>
              </a:rPr>
              <a:t>the </a:t>
            </a:r>
            <a:r>
              <a:rPr lang="en-IN" sz="2400">
                <a:solidFill>
                  <a:srgbClr val="050505"/>
                </a:solidFill>
                <a:latin typeface="Times New Roman" panose="02020603050405020304" pitchFamily="18" charset="0"/>
                <a:cs typeface="Times New Roman" panose="02020603050405020304" pitchFamily="18" charset="0"/>
              </a:rPr>
              <a:t>customers.</a:t>
            </a:r>
          </a:p>
          <a:p>
            <a:pPr lvl="0">
              <a:spcAft>
                <a:spcPts val="1060"/>
              </a:spcAft>
              <a:buSzPct val="40000"/>
              <a:buFont typeface="OpenSymbol"/>
              <a:buChar char="●"/>
            </a:pPr>
            <a:r>
              <a:rPr lang="en-IN" altLang="en-US" sz="2400">
                <a:solidFill>
                  <a:srgbClr val="050505"/>
                </a:solidFill>
                <a:latin typeface="Times New Roman" panose="02020603050405020304" pitchFamily="18" charset="0"/>
                <a:cs typeface="Times New Roman" panose="02020603050405020304" pitchFamily="18" charset="0"/>
              </a:rPr>
              <a:t>To generate reports on shows, payments.</a:t>
            </a: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Can save the customer’s </a:t>
            </a:r>
            <a:r>
              <a:rPr lang="en-US" sz="2400">
                <a:solidFill>
                  <a:srgbClr val="050505"/>
                </a:solidFill>
                <a:latin typeface="Times New Roman" panose="02020603050405020304" pitchFamily="18" charset="0"/>
                <a:cs typeface="Times New Roman" panose="02020603050405020304" pitchFamily="18" charset="0"/>
              </a:rPr>
              <a:t>valuable time</a:t>
            </a:r>
            <a:endParaRPr lang="en-IN" sz="240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endParaRPr lang="en-US"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Provide customer’s with hassle free and safe </a:t>
            </a:r>
            <a:r>
              <a:rPr lang="en-US" sz="2400">
                <a:solidFill>
                  <a:srgbClr val="050505"/>
                </a:solidFill>
                <a:latin typeface="Times New Roman" panose="02020603050405020304" pitchFamily="18" charset="0"/>
                <a:cs typeface="Times New Roman" panose="02020603050405020304" pitchFamily="18" charset="0"/>
              </a:rPr>
              <a:t>payment </a:t>
            </a:r>
            <a:r>
              <a:rPr lang="en-IN" sz="2400">
                <a:solidFill>
                  <a:srgbClr val="050505"/>
                </a:solidFill>
                <a:latin typeface="Times New Roman" panose="02020603050405020304" pitchFamily="18" charset="0"/>
                <a:cs typeface="Times New Roman" panose="02020603050405020304" pitchFamily="18" charset="0"/>
              </a:rPr>
              <a:t>option.</a:t>
            </a:r>
            <a:endParaRPr lang="en-US" sz="2400" dirty="0">
              <a:solidFill>
                <a:srgbClr val="050505"/>
              </a:solidFill>
              <a:latin typeface="Times New Roman" panose="02020603050405020304" pitchFamily="18" charset="0"/>
              <a:cs typeface="Times New Roman" panose="02020603050405020304" pitchFamily="18" charset="0"/>
            </a:endParaRPr>
          </a:p>
          <a:p>
            <a:pPr marL="107950" lvl="0" indent="0">
              <a:spcAft>
                <a:spcPts val="1060"/>
              </a:spcAft>
              <a:buSzPct val="40000"/>
            </a:pPr>
            <a:endParaRPr lang="en-US"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To provide customer’s with detailed information about availability of seats and time </a:t>
            </a:r>
            <a:r>
              <a:rPr lang="en-US" sz="2400">
                <a:solidFill>
                  <a:srgbClr val="050505"/>
                </a:solidFill>
                <a:latin typeface="Times New Roman" panose="02020603050405020304" pitchFamily="18" charset="0"/>
                <a:cs typeface="Times New Roman" panose="02020603050405020304" pitchFamily="18" charset="0"/>
              </a:rPr>
              <a:t>of shows</a:t>
            </a:r>
            <a:r>
              <a:rPr lang="en-IN" sz="2400">
                <a:solidFill>
                  <a:srgbClr val="050505"/>
                </a:solidFill>
                <a:latin typeface="Times New Roman" panose="02020603050405020304" pitchFamily="18" charset="0"/>
                <a:cs typeface="Times New Roman" panose="02020603050405020304" pitchFamily="18" charset="0"/>
              </a:rPr>
              <a:t>.</a:t>
            </a:r>
          </a:p>
          <a:p>
            <a:pPr lvl="0">
              <a:spcAft>
                <a:spcPts val="1060"/>
              </a:spcAft>
              <a:buSzPct val="40000"/>
              <a:buFont typeface="OpenSymbol"/>
              <a:buChar char="●"/>
            </a:pPr>
            <a:endParaRPr lang="en-US"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r>
              <a:rPr lang="en-IN" sz="2400">
                <a:solidFill>
                  <a:srgbClr val="050505"/>
                </a:solidFill>
                <a:latin typeface="Times New Roman" panose="02020603050405020304" pitchFamily="18" charset="0"/>
                <a:cs typeface="Times New Roman" panose="02020603050405020304" pitchFamily="18" charset="0"/>
              </a:rPr>
              <a:t> Any institute/company can book tickets for students/clients and special discounts will be provided to them. </a:t>
            </a:r>
          </a:p>
        </p:txBody>
      </p:sp>
    </p:spTree>
  </p:cSld>
  <p:clrMapOvr>
    <a:overrideClrMapping bg1="lt1" tx1="dk1" bg2="lt2" tx2="dk2" accent1="accent1" accent2="accent2" accent3="accent3" accent4="accent4" accent5="accent5" accent6="accent6" hlink="hlink" folHlink="folHlink"/>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6146" name="Rectangle 2"/>
          <p:cNvSpPr>
            <a:spLocks noChangeArrowheads="1"/>
          </p:cNvSpPr>
          <p:nvPr/>
        </p:nvSpPr>
        <p:spPr bwMode="auto">
          <a:xfrm>
            <a:off x="1850468" y="1888610"/>
            <a:ext cx="9070975"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342900" lvl="0" indent="-342900">
              <a:spcAft>
                <a:spcPts val="1060"/>
              </a:spcAft>
              <a:buSzPct val="100000"/>
              <a:buFont typeface="Arial" panose="020B0604020202020204" pitchFamily="34" charset="0"/>
              <a:buChar char="•"/>
            </a:pPr>
            <a:r>
              <a:rPr lang="en-US" sz="2400" u="sng" dirty="0">
                <a:solidFill>
                  <a:srgbClr val="050505"/>
                </a:solidFill>
                <a:latin typeface="Times New Roman" panose="02020603050405020304" pitchFamily="18" charset="0"/>
                <a:cs typeface="Times New Roman" panose="02020603050405020304" pitchFamily="18" charset="0"/>
              </a:rPr>
              <a:t>Feature 1 </a:t>
            </a:r>
            <a:r>
              <a:rPr lang="en-US" sz="2400" dirty="0">
                <a:solidFill>
                  <a:srgbClr val="050505"/>
                </a:solidFill>
                <a:latin typeface="Times New Roman" panose="02020603050405020304" pitchFamily="18" charset="0"/>
                <a:cs typeface="Times New Roman" panose="02020603050405020304" pitchFamily="18" charset="0"/>
              </a:rPr>
              <a:t>:</a:t>
            </a:r>
            <a:endParaRPr lang="en-IN" sz="2400" dirty="0">
              <a:solidFill>
                <a:srgbClr val="050505"/>
              </a:solidFill>
              <a:latin typeface="Times New Roman" panose="02020603050405020304" pitchFamily="18" charset="0"/>
              <a:cs typeface="Times New Roman" panose="02020603050405020304" pitchFamily="18" charset="0"/>
            </a:endParaRPr>
          </a:p>
          <a:p>
            <a:pPr marL="0" lvl="0" indent="0">
              <a:spcAft>
                <a:spcPts val="1060"/>
              </a:spcAft>
              <a:buSzPct val="100000"/>
            </a:pPr>
            <a:r>
              <a:rPr lang="en-IN" sz="2400" dirty="0">
                <a:solidFill>
                  <a:srgbClr val="050505"/>
                </a:solidFill>
                <a:latin typeface="Times New Roman" panose="02020603050405020304" pitchFamily="18" charset="0"/>
                <a:cs typeface="Times New Roman" panose="02020603050405020304" pitchFamily="18" charset="0"/>
              </a:rPr>
              <a:t>   </a:t>
            </a:r>
            <a:r>
              <a:rPr lang="en-US" sz="2400">
                <a:solidFill>
                  <a:srgbClr val="050505"/>
                </a:solidFill>
                <a:latin typeface="Times New Roman" panose="02020603050405020304" pitchFamily="18" charset="0"/>
                <a:cs typeface="Times New Roman" panose="02020603050405020304" pitchFamily="18" charset="0"/>
              </a:rPr>
              <a:t>We </a:t>
            </a:r>
            <a:r>
              <a:rPr lang="en-IN" sz="2400">
                <a:solidFill>
                  <a:srgbClr val="050505"/>
                </a:solidFill>
                <a:latin typeface="Times New Roman" panose="02020603050405020304" pitchFamily="18" charset="0"/>
                <a:cs typeface="Times New Roman" panose="02020603050405020304" pitchFamily="18" charset="0"/>
              </a:rPr>
              <a:t>have added</a:t>
            </a:r>
            <a:r>
              <a:rPr lang="en-US" sz="2400">
                <a:solidFill>
                  <a:srgbClr val="050505"/>
                </a:solidFill>
                <a:latin typeface="Times New Roman" panose="02020603050405020304" pitchFamily="18" charset="0"/>
                <a:cs typeface="Times New Roman" panose="02020603050405020304" pitchFamily="18" charset="0"/>
              </a:rPr>
              <a:t> </a:t>
            </a:r>
            <a:r>
              <a:rPr lang="en-US" sz="2400" dirty="0">
                <a:solidFill>
                  <a:srgbClr val="050505"/>
                </a:solidFill>
                <a:latin typeface="Times New Roman" panose="02020603050405020304" pitchFamily="18" charset="0"/>
                <a:cs typeface="Times New Roman" panose="02020603050405020304" pitchFamily="18" charset="0"/>
              </a:rPr>
              <a:t>suggestion’s which will help the customer to pick movies easily based on his taste</a:t>
            </a:r>
            <a:endParaRPr lang="en-IN" sz="2400" dirty="0">
              <a:solidFill>
                <a:srgbClr val="050505"/>
              </a:solidFill>
              <a:latin typeface="Times New Roman" panose="02020603050405020304" pitchFamily="18" charset="0"/>
              <a:cs typeface="Times New Roman" panose="02020603050405020304" pitchFamily="18" charset="0"/>
            </a:endParaRPr>
          </a:p>
          <a:p>
            <a:pPr marL="342900" lvl="0" indent="-342900">
              <a:spcAft>
                <a:spcPts val="1060"/>
              </a:spcAft>
              <a:buSzPct val="100000"/>
              <a:buFont typeface="Arial" panose="020B0604020202020204" pitchFamily="34" charset="0"/>
              <a:buChar char="•"/>
            </a:pPr>
            <a:r>
              <a:rPr lang="en-US" sz="2400" dirty="0">
                <a:solidFill>
                  <a:srgbClr val="050505"/>
                </a:solidFill>
                <a:latin typeface="Times New Roman" panose="02020603050405020304" pitchFamily="18" charset="0"/>
                <a:cs typeface="Times New Roman" panose="02020603050405020304" pitchFamily="18" charset="0"/>
              </a:rPr>
              <a:t>  </a:t>
            </a:r>
            <a:r>
              <a:rPr lang="en-US" sz="2400" u="sng" dirty="0">
                <a:solidFill>
                  <a:srgbClr val="050505"/>
                </a:solidFill>
                <a:latin typeface="Times New Roman" panose="02020603050405020304" pitchFamily="18" charset="0"/>
                <a:cs typeface="Times New Roman" panose="02020603050405020304" pitchFamily="18" charset="0"/>
              </a:rPr>
              <a:t>Feature 2 </a:t>
            </a:r>
            <a:r>
              <a:rPr lang="en-IN" sz="2400" u="sng" dirty="0">
                <a:solidFill>
                  <a:srgbClr val="050505"/>
                </a:solidFill>
                <a:latin typeface="Times New Roman" panose="02020603050405020304" pitchFamily="18" charset="0"/>
                <a:cs typeface="Times New Roman" panose="02020603050405020304" pitchFamily="18" charset="0"/>
              </a:rPr>
              <a:t>:</a:t>
            </a:r>
          </a:p>
          <a:p>
            <a:pPr marL="0" lvl="0" indent="0">
              <a:spcAft>
                <a:spcPts val="1060"/>
              </a:spcAft>
              <a:buSzPct val="100000"/>
            </a:pPr>
            <a:r>
              <a:rPr lang="en-IN" sz="2400">
                <a:solidFill>
                  <a:srgbClr val="050505"/>
                </a:solidFill>
                <a:latin typeface="Times New Roman" panose="02020603050405020304" pitchFamily="18" charset="0"/>
                <a:cs typeface="Times New Roman" panose="02020603050405020304" pitchFamily="18" charset="0"/>
              </a:rPr>
              <a:t>   </a:t>
            </a:r>
            <a:r>
              <a:rPr lang="en-US" sz="2400">
                <a:solidFill>
                  <a:srgbClr val="050505"/>
                </a:solidFill>
                <a:latin typeface="Times New Roman" panose="02020603050405020304" pitchFamily="18" charset="0"/>
                <a:cs typeface="Times New Roman" panose="02020603050405020304" pitchFamily="18" charset="0"/>
              </a:rPr>
              <a:t>We </a:t>
            </a:r>
            <a:r>
              <a:rPr lang="en-IN" sz="2400">
                <a:solidFill>
                  <a:srgbClr val="050505"/>
                </a:solidFill>
                <a:latin typeface="Times New Roman" panose="02020603050405020304" pitchFamily="18" charset="0"/>
                <a:cs typeface="Times New Roman" panose="02020603050405020304" pitchFamily="18" charset="0"/>
              </a:rPr>
              <a:t>have tried</a:t>
            </a:r>
            <a:r>
              <a:rPr lang="en-US" sz="2400">
                <a:solidFill>
                  <a:srgbClr val="050505"/>
                </a:solidFill>
                <a:latin typeface="Times New Roman" panose="02020603050405020304" pitchFamily="18" charset="0"/>
                <a:cs typeface="Times New Roman" panose="02020603050405020304" pitchFamily="18" charset="0"/>
              </a:rPr>
              <a:t> </a:t>
            </a:r>
            <a:r>
              <a:rPr lang="en-US" sz="2400" dirty="0">
                <a:solidFill>
                  <a:srgbClr val="050505"/>
                </a:solidFill>
                <a:latin typeface="Times New Roman" panose="02020603050405020304" pitchFamily="18" charset="0"/>
                <a:cs typeface="Times New Roman" panose="02020603050405020304" pitchFamily="18" charset="0"/>
              </a:rPr>
              <a:t>to </a:t>
            </a:r>
            <a:r>
              <a:rPr lang="en-IN" sz="2400" dirty="0">
                <a:solidFill>
                  <a:srgbClr val="050505"/>
                </a:solidFill>
                <a:latin typeface="Times New Roman" panose="02020603050405020304" pitchFamily="18" charset="0"/>
                <a:cs typeface="Times New Roman" panose="02020603050405020304" pitchFamily="18" charset="0"/>
              </a:rPr>
              <a:t>make a save and trustable payment options for the customer .</a:t>
            </a:r>
          </a:p>
          <a:p>
            <a:pPr marL="342900" lvl="0" indent="-342900">
              <a:spcAft>
                <a:spcPts val="1060"/>
              </a:spcAft>
              <a:buSzPct val="100000"/>
              <a:buFont typeface="Arial" panose="020B0604020202020204" pitchFamily="34" charset="0"/>
              <a:buChar char="•"/>
            </a:pPr>
            <a:r>
              <a:rPr lang="en-US" sz="2400" dirty="0">
                <a:solidFill>
                  <a:srgbClr val="050505"/>
                </a:solidFill>
                <a:latin typeface="Times New Roman" panose="02020603050405020304" pitchFamily="18" charset="0"/>
                <a:cs typeface="Times New Roman" panose="02020603050405020304" pitchFamily="18" charset="0"/>
              </a:rPr>
              <a:t> </a:t>
            </a:r>
            <a:r>
              <a:rPr lang="en-US" sz="2400" u="sng" dirty="0">
                <a:solidFill>
                  <a:srgbClr val="050505"/>
                </a:solidFill>
                <a:latin typeface="Times New Roman" panose="02020603050405020304" pitchFamily="18" charset="0"/>
                <a:cs typeface="Times New Roman" panose="02020603050405020304" pitchFamily="18" charset="0"/>
              </a:rPr>
              <a:t>Feature 3 </a:t>
            </a:r>
            <a:r>
              <a:rPr lang="en-US" sz="2400" dirty="0">
                <a:solidFill>
                  <a:srgbClr val="050505"/>
                </a:solidFill>
                <a:latin typeface="Times New Roman" panose="02020603050405020304" pitchFamily="18" charset="0"/>
                <a:cs typeface="Times New Roman" panose="02020603050405020304" pitchFamily="18" charset="0"/>
              </a:rPr>
              <a:t>:</a:t>
            </a:r>
          </a:p>
          <a:p>
            <a:pPr marL="0" lvl="0" indent="0">
              <a:spcAft>
                <a:spcPts val="1060"/>
              </a:spcAft>
              <a:buSzPct val="100000"/>
            </a:pPr>
            <a:r>
              <a:rPr lang="en-IN" sz="2400" dirty="0">
                <a:solidFill>
                  <a:srgbClr val="050505"/>
                </a:solidFill>
                <a:latin typeface="Times New Roman" panose="02020603050405020304" pitchFamily="18" charset="0"/>
                <a:cs typeface="Times New Roman" panose="02020603050405020304" pitchFamily="18" charset="0"/>
              </a:rPr>
              <a:t>   </a:t>
            </a:r>
            <a:r>
              <a:rPr lang="en-US" sz="2400" dirty="0">
                <a:solidFill>
                  <a:srgbClr val="050505"/>
                </a:solidFill>
                <a:latin typeface="Times New Roman" panose="02020603050405020304" pitchFamily="18" charset="0"/>
                <a:cs typeface="Times New Roman" panose="02020603050405020304" pitchFamily="18" charset="0"/>
              </a:rPr>
              <a:t>We are looking to add </a:t>
            </a:r>
            <a:r>
              <a:rPr lang="en-US" sz="2400">
                <a:solidFill>
                  <a:srgbClr val="050505"/>
                </a:solidFill>
                <a:latin typeface="Times New Roman" panose="02020603050405020304" pitchFamily="18" charset="0"/>
                <a:cs typeface="Times New Roman" panose="02020603050405020304" pitchFamily="18" charset="0"/>
              </a:rPr>
              <a:t>the </a:t>
            </a:r>
            <a:r>
              <a:rPr lang="en-IN" sz="2400">
                <a:solidFill>
                  <a:srgbClr val="050505"/>
                </a:solidFill>
                <a:latin typeface="Times New Roman" panose="02020603050405020304" pitchFamily="18" charset="0"/>
                <a:cs typeface="Times New Roman" panose="02020603050405020304" pitchFamily="18" charset="0"/>
              </a:rPr>
              <a:t> information IMDB</a:t>
            </a:r>
            <a:r>
              <a:rPr lang="en-US" sz="2400">
                <a:solidFill>
                  <a:srgbClr val="050505"/>
                </a:solidFill>
                <a:latin typeface="Times New Roman" panose="02020603050405020304" pitchFamily="18" charset="0"/>
                <a:cs typeface="Times New Roman" panose="02020603050405020304" pitchFamily="18" charset="0"/>
              </a:rPr>
              <a:t> </a:t>
            </a:r>
            <a:r>
              <a:rPr lang="en-US" sz="2400" dirty="0">
                <a:solidFill>
                  <a:srgbClr val="050505"/>
                </a:solidFill>
                <a:latin typeface="Times New Roman" panose="02020603050405020304" pitchFamily="18" charset="0"/>
                <a:cs typeface="Times New Roman" panose="02020603050405020304" pitchFamily="18" charset="0"/>
              </a:rPr>
              <a:t>rating’s for the movies which can help the customer to classify </a:t>
            </a:r>
            <a:r>
              <a:rPr lang="en-US" sz="2400">
                <a:solidFill>
                  <a:srgbClr val="050505"/>
                </a:solidFill>
                <a:latin typeface="Times New Roman" panose="02020603050405020304" pitchFamily="18" charset="0"/>
                <a:cs typeface="Times New Roman" panose="02020603050405020304" pitchFamily="18" charset="0"/>
              </a:rPr>
              <a:t>movies better</a:t>
            </a:r>
            <a:r>
              <a:rPr lang="en-IN" sz="2400">
                <a:solidFill>
                  <a:srgbClr val="050505"/>
                </a:solidFill>
                <a:latin typeface="Times New Roman" panose="02020603050405020304" pitchFamily="18" charset="0"/>
                <a:cs typeface="Times New Roman" panose="02020603050405020304" pitchFamily="18" charset="0"/>
              </a:rPr>
              <a:t>.</a:t>
            </a:r>
            <a:endParaRPr lang="en-US" sz="2400" dirty="0">
              <a:solidFill>
                <a:srgbClr val="050505"/>
              </a:solidFill>
              <a:latin typeface="Times New Roman" panose="02020603050405020304" pitchFamily="18" charset="0"/>
              <a:cs typeface="Times New Roman" panose="02020603050405020304" pitchFamily="18" charset="0"/>
            </a:endParaRPr>
          </a:p>
          <a:p>
            <a:pPr marL="342900" lvl="0" indent="-342900">
              <a:spcAft>
                <a:spcPts val="1060"/>
              </a:spcAft>
              <a:buSzPct val="100000"/>
              <a:buFont typeface="Arial" panose="020B0604020202020204" pitchFamily="34" charset="0"/>
              <a:buChar char="•"/>
            </a:pPr>
            <a:r>
              <a:rPr lang="en-US" sz="2400" u="sng" dirty="0">
                <a:solidFill>
                  <a:srgbClr val="050505"/>
                </a:solidFill>
                <a:latin typeface="Times New Roman" panose="02020603050405020304" pitchFamily="18" charset="0"/>
                <a:cs typeface="Times New Roman" panose="02020603050405020304" pitchFamily="18" charset="0"/>
              </a:rPr>
              <a:t>Feature 4 :</a:t>
            </a:r>
          </a:p>
          <a:p>
            <a:pPr marL="0" lvl="0" indent="0">
              <a:spcAft>
                <a:spcPts val="1060"/>
              </a:spcAft>
              <a:buSzPct val="100000"/>
            </a:pPr>
            <a:r>
              <a:rPr lang="en-US" sz="2400" dirty="0">
                <a:solidFill>
                  <a:srgbClr val="050505"/>
                </a:solidFill>
                <a:latin typeface="Times New Roman" panose="02020603050405020304" pitchFamily="18" charset="0"/>
                <a:cs typeface="Times New Roman" panose="02020603050405020304" pitchFamily="18" charset="0"/>
              </a:rPr>
              <a:t>  </a:t>
            </a:r>
            <a:r>
              <a:rPr lang="en-IN" sz="2400" dirty="0">
                <a:solidFill>
                  <a:srgbClr val="050505"/>
                </a:solidFill>
                <a:latin typeface="Times New Roman" panose="02020603050405020304" pitchFamily="18" charset="0"/>
                <a:cs typeface="Times New Roman" panose="02020603050405020304" pitchFamily="18" charset="0"/>
              </a:rPr>
              <a:t> </a:t>
            </a:r>
            <a:r>
              <a:rPr lang="en-US" sz="2400">
                <a:solidFill>
                  <a:srgbClr val="050505"/>
                </a:solidFill>
                <a:latin typeface="Times New Roman" panose="02020603050405020304" pitchFamily="18" charset="0"/>
                <a:cs typeface="Times New Roman" panose="02020603050405020304" pitchFamily="18" charset="0"/>
              </a:rPr>
              <a:t>We </a:t>
            </a:r>
            <a:r>
              <a:rPr lang="en-IN" sz="2400">
                <a:solidFill>
                  <a:srgbClr val="050505"/>
                </a:solidFill>
                <a:latin typeface="Times New Roman" panose="02020603050405020304" pitchFamily="18" charset="0"/>
                <a:cs typeface="Times New Roman" panose="02020603050405020304" pitchFamily="18" charset="0"/>
              </a:rPr>
              <a:t>have try to make </a:t>
            </a:r>
            <a:r>
              <a:rPr lang="en-US" sz="2400">
                <a:solidFill>
                  <a:srgbClr val="050505"/>
                </a:solidFill>
                <a:latin typeface="Times New Roman" panose="02020603050405020304" pitchFamily="18" charset="0"/>
                <a:cs typeface="Times New Roman" panose="02020603050405020304" pitchFamily="18" charset="0"/>
              </a:rPr>
              <a:t> </a:t>
            </a:r>
            <a:r>
              <a:rPr lang="en-US" sz="2400" dirty="0">
                <a:solidFill>
                  <a:srgbClr val="050505"/>
                </a:solidFill>
                <a:latin typeface="Times New Roman" panose="02020603050405020304" pitchFamily="18" charset="0"/>
                <a:cs typeface="Times New Roman" panose="02020603050405020304" pitchFamily="18" charset="0"/>
              </a:rPr>
              <a:t>the app better and user friendly so that our customer never face any issues</a:t>
            </a:r>
          </a:p>
          <a:p>
            <a:pPr marL="342900" lvl="0" indent="-342900">
              <a:spcAft>
                <a:spcPts val="1060"/>
              </a:spcAft>
              <a:buSzPct val="100000"/>
              <a:buFont typeface="Arial" panose="020B0604020202020204" pitchFamily="34" charset="0"/>
              <a:buChar char="•"/>
            </a:pPr>
            <a:endParaRPr lang="en-IN" sz="2400" dirty="0">
              <a:solidFill>
                <a:srgbClr val="050505"/>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6146" name="Rectangle 2"/>
          <p:cNvSpPr>
            <a:spLocks noChangeArrowheads="1"/>
          </p:cNvSpPr>
          <p:nvPr/>
        </p:nvSpPr>
        <p:spPr bwMode="auto">
          <a:xfrm>
            <a:off x="503238" y="1768475"/>
            <a:ext cx="8039183" cy="4989513"/>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User can register</a:t>
            </a:r>
          </a:p>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User can login and book tickets</a:t>
            </a:r>
          </a:p>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User can search for </a:t>
            </a:r>
            <a:r>
              <a:rPr lang="en-US" sz="2400">
                <a:solidFill>
                  <a:srgbClr val="050505"/>
                </a:solidFill>
                <a:latin typeface="Times New Roman" panose="02020603050405020304" pitchFamily="18" charset="0"/>
                <a:cs typeface="Times New Roman" panose="02020603050405020304" pitchFamily="18" charset="0"/>
              </a:rPr>
              <a:t>the movies</a:t>
            </a:r>
            <a:endParaRPr lang="en-IN" sz="240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r>
              <a:rPr lang="en-IN" sz="2400">
                <a:solidFill>
                  <a:srgbClr val="050505"/>
                </a:solidFill>
                <a:latin typeface="Times New Roman" panose="02020603050405020304" pitchFamily="18" charset="0"/>
                <a:cs typeface="Times New Roman" panose="02020603050405020304" pitchFamily="18" charset="0"/>
              </a:rPr>
              <a:t>User can even view the trailer and can decide whether to book or not</a:t>
            </a:r>
            <a:endParaRPr lang="en-US"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User </a:t>
            </a:r>
            <a:r>
              <a:rPr lang="en-US" sz="2400">
                <a:solidFill>
                  <a:srgbClr val="050505"/>
                </a:solidFill>
                <a:latin typeface="Times New Roman" panose="02020603050405020304" pitchFamily="18" charset="0"/>
                <a:cs typeface="Times New Roman" panose="02020603050405020304" pitchFamily="18" charset="0"/>
              </a:rPr>
              <a:t>can </a:t>
            </a:r>
            <a:r>
              <a:rPr lang="en-IN" sz="2400">
                <a:solidFill>
                  <a:srgbClr val="050505"/>
                </a:solidFill>
                <a:latin typeface="Times New Roman" panose="02020603050405020304" pitchFamily="18" charset="0"/>
                <a:cs typeface="Times New Roman" panose="02020603050405020304" pitchFamily="18" charset="0"/>
              </a:rPr>
              <a:t>search for the movie they want to watch</a:t>
            </a:r>
            <a:endParaRPr lang="en-US"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Users will be provided with E-bills which will help to save paper</a:t>
            </a:r>
          </a:p>
          <a:p>
            <a:pPr lvl="0">
              <a:spcAft>
                <a:spcPts val="1060"/>
              </a:spcAft>
              <a:buSzPct val="40000"/>
              <a:buFont typeface="OpenSymbol"/>
              <a:buChar char="●"/>
            </a:pPr>
            <a:r>
              <a:rPr lang="en-US" sz="2400" dirty="0">
                <a:solidFill>
                  <a:srgbClr val="050505"/>
                </a:solidFill>
                <a:latin typeface="Times New Roman" panose="02020603050405020304" pitchFamily="18" charset="0"/>
                <a:cs typeface="Times New Roman" panose="02020603050405020304" pitchFamily="18" charset="0"/>
              </a:rPr>
              <a:t>Users will be provided with the information </a:t>
            </a:r>
            <a:r>
              <a:rPr lang="en-US" sz="2400">
                <a:solidFill>
                  <a:srgbClr val="050505"/>
                </a:solidFill>
                <a:latin typeface="Times New Roman" panose="02020603050405020304" pitchFamily="18" charset="0"/>
                <a:cs typeface="Times New Roman" panose="02020603050405020304" pitchFamily="18" charset="0"/>
              </a:rPr>
              <a:t>like location</a:t>
            </a:r>
            <a:r>
              <a:rPr lang="en-IN" sz="2400">
                <a:solidFill>
                  <a:srgbClr val="050505"/>
                </a:solidFill>
                <a:latin typeface="Times New Roman" panose="02020603050405020304" pitchFamily="18" charset="0"/>
                <a:cs typeface="Times New Roman" panose="02020603050405020304" pitchFamily="18" charset="0"/>
              </a:rPr>
              <a:t>, </a:t>
            </a:r>
            <a:r>
              <a:rPr lang="en-US" sz="2400">
                <a:solidFill>
                  <a:srgbClr val="050505"/>
                </a:solidFill>
                <a:latin typeface="Times New Roman" panose="02020603050405020304" pitchFamily="18" charset="0"/>
                <a:cs typeface="Times New Roman" panose="02020603050405020304" pitchFamily="18" charset="0"/>
              </a:rPr>
              <a:t>time </a:t>
            </a:r>
            <a:r>
              <a:rPr lang="en-US" sz="2400" dirty="0">
                <a:solidFill>
                  <a:srgbClr val="050505"/>
                </a:solidFill>
                <a:latin typeface="Times New Roman" panose="02020603050405020304" pitchFamily="18" charset="0"/>
                <a:cs typeface="Times New Roman" panose="02020603050405020304" pitchFamily="18" charset="0"/>
              </a:rPr>
              <a:t>of the show etc</a:t>
            </a:r>
          </a:p>
          <a:p>
            <a:pPr marL="109220" indent="0" eaLnBrk="1" fontAlgn="auto" hangingPunct="1">
              <a:lnSpc>
                <a:spcPct val="93000"/>
              </a:lnSpc>
              <a:spcBef>
                <a:spcPts val="0"/>
              </a:spcBef>
              <a:spcAft>
                <a:spcPts val="1415"/>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530" indent="-32258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1pPr>
            <a:lvl2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2pPr>
            <a:lvl3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3pPr>
            <a:lvl4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4pPr>
            <a:lvl5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5pPr>
            <a:lvl6pPr marL="25146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6pPr>
            <a:lvl7pPr marL="29718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7pPr>
            <a:lvl8pPr marL="34290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8pPr>
            <a:lvl9pPr marL="3886200" indent="-228600" defTabSz="44958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rgbClr val="000000"/>
                </a:solidFill>
                <a:latin typeface="Arial" panose="020B0604020202020204" pitchFamily="34" charset="0"/>
                <a:cs typeface="Noto Sans CJK SC Regular" charset="0"/>
              </a:defRPr>
            </a:lvl9pPr>
          </a:lstStyle>
          <a:p>
            <a:pPr marL="342900" lvl="0" indent="-342900">
              <a:spcAft>
                <a:spcPts val="1060"/>
              </a:spcAft>
              <a:buSzPct val="40000"/>
              <a:buFont typeface="Arial" panose="020B0604020202020204" pitchFamily="34" charset="0"/>
              <a:buChar char="•"/>
            </a:pPr>
            <a:r>
              <a:rPr lang="en-IN" sz="2400" dirty="0">
                <a:solidFill>
                  <a:srgbClr val="050505"/>
                </a:solidFill>
                <a:latin typeface="Times New Roman" panose="02020603050405020304" pitchFamily="18" charset="0"/>
                <a:cs typeface="Times New Roman" panose="02020603050405020304" pitchFamily="18" charset="0"/>
              </a:rPr>
              <a:t>PROGRAMMING LANGUAGE </a:t>
            </a:r>
            <a:r>
              <a:rPr lang="en-IN" sz="2400">
                <a:solidFill>
                  <a:srgbClr val="050505"/>
                </a:solidFill>
                <a:latin typeface="Times New Roman" panose="02020603050405020304" pitchFamily="18" charset="0"/>
                <a:cs typeface="Times New Roman" panose="02020603050405020304" pitchFamily="18" charset="0"/>
              </a:rPr>
              <a:t>:- Python</a:t>
            </a:r>
            <a:endParaRPr lang="en-IN"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pPr>
            <a:r>
              <a:rPr lang="en-IN" sz="2400" dirty="0">
                <a:solidFill>
                  <a:srgbClr val="050505"/>
                </a:solidFill>
                <a:latin typeface="Times New Roman" panose="02020603050405020304" pitchFamily="18" charset="0"/>
                <a:cs typeface="Times New Roman" panose="02020603050405020304" pitchFamily="18" charset="0"/>
              </a:rPr>
              <a:t>    IDE </a:t>
            </a:r>
            <a:r>
              <a:rPr lang="en-IN" sz="2400">
                <a:solidFill>
                  <a:srgbClr val="050505"/>
                </a:solidFill>
                <a:latin typeface="Times New Roman" panose="02020603050405020304" pitchFamily="18" charset="0"/>
                <a:cs typeface="Times New Roman" panose="02020603050405020304" pitchFamily="18" charset="0"/>
              </a:rPr>
              <a:t>:- IDLE</a:t>
            </a:r>
            <a:endParaRPr lang="en-IN"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pPr>
            <a:r>
              <a:rPr lang="en-IN" sz="2400" dirty="0">
                <a:solidFill>
                  <a:srgbClr val="050505"/>
                </a:solidFill>
                <a:latin typeface="Times New Roman" panose="02020603050405020304" pitchFamily="18" charset="0"/>
                <a:cs typeface="Times New Roman" panose="02020603050405020304" pitchFamily="18" charset="0"/>
              </a:rPr>
              <a:t>    DATABASE :- MYSQL</a:t>
            </a:r>
          </a:p>
          <a:p>
            <a:pPr lvl="0">
              <a:spcAft>
                <a:spcPts val="1060"/>
              </a:spcAft>
              <a:buSzPct val="40000"/>
            </a:pPr>
            <a:r>
              <a:rPr lang="en-IN" sz="2400" dirty="0">
                <a:solidFill>
                  <a:srgbClr val="050505"/>
                </a:solidFill>
                <a:latin typeface="Times New Roman" panose="02020603050405020304" pitchFamily="18" charset="0"/>
                <a:cs typeface="Times New Roman" panose="02020603050405020304" pitchFamily="18" charset="0"/>
              </a:rPr>
              <a:t>     </a:t>
            </a:r>
            <a:endParaRPr lang="en-US" sz="2400" dirty="0">
              <a:solidFill>
                <a:srgbClr val="050505"/>
              </a:solidFill>
              <a:latin typeface="Times New Roman" panose="02020603050405020304" pitchFamily="18" charset="0"/>
              <a:cs typeface="Times New Roman" panose="02020603050405020304" pitchFamily="18" charset="0"/>
            </a:endParaRPr>
          </a:p>
          <a:p>
            <a:pPr lvl="0">
              <a:spcAft>
                <a:spcPts val="1060"/>
              </a:spcAft>
              <a:buSzPct val="40000"/>
              <a:buFont typeface="OpenSymbol"/>
              <a:buChar char="●"/>
            </a:pPr>
            <a:endParaRPr lang="en-US" sz="2400" dirty="0">
              <a:solidFill>
                <a:srgbClr val="050505"/>
              </a:solidFill>
              <a:latin typeface="Liberation Sans" pitchFamily="18"/>
              <a:cs typeface="Tahoma" panose="020B0604030504040204" pitchFamily="2"/>
            </a:endParaRPr>
          </a:p>
          <a:p>
            <a:pPr marL="109220" indent="0" eaLnBrk="1" fontAlgn="auto" hangingPunct="1">
              <a:lnSpc>
                <a:spcPct val="93000"/>
              </a:lnSpc>
              <a:spcBef>
                <a:spcPts val="0"/>
              </a:spcBef>
              <a:spcAft>
                <a:spcPts val="1415"/>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D70B1E2-2A88-3A4B-99A6-674AF4413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92" y="285750"/>
            <a:ext cx="7278806" cy="69930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1pPr>
            <a:lvl2pPr marL="742950" indent="-28575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2pPr>
            <a:lvl3pPr marL="11430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3pPr>
            <a:lvl4pPr marL="16002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4pPr>
            <a:lvl5pPr marL="20574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endParaRPr lang="en-IN" altLang="en-US" sz="3600">
              <a:solidFill>
                <a:srgbClr val="000000"/>
              </a:solidFill>
              <a:latin typeface="Times New Roman" panose="02020603050405020304" pitchFamily="18" charset="0"/>
              <a:cs typeface="DejaVu Sans" charset="0"/>
            </a:endParaRPr>
          </a:p>
        </p:txBody>
      </p:sp>
      <p:sp>
        <p:nvSpPr>
          <p:cNvPr id="2" name="TextBox 1"/>
          <p:cNvSpPr txBox="1"/>
          <p:nvPr/>
        </p:nvSpPr>
        <p:spPr>
          <a:xfrm>
            <a:off x="4131343" y="2868028"/>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B0AF59F6-7542-8E4B-9E23-A15968A4D3B4}"/>
              </a:ext>
            </a:extLst>
          </p:cNvPr>
          <p:cNvSpPr txBox="1"/>
          <p:nvPr/>
        </p:nvSpPr>
        <p:spPr>
          <a:xfrm>
            <a:off x="536908" y="415091"/>
            <a:ext cx="1828800" cy="1828800"/>
          </a:xfrm>
          <a:prstGeom prst="rect">
            <a:avLst/>
          </a:prstGeom>
          <a:noFill/>
        </p:spPr>
        <p:txBody>
          <a:bodyPr wrap="square" rtlCol="0">
            <a:spAutoFit/>
          </a:bodyPr>
          <a:lstStyle/>
          <a:p>
            <a:pPr algn="l"/>
            <a:endParaRPr lang="en-US"/>
          </a:p>
        </p:txBody>
      </p:sp>
      <p:pic>
        <p:nvPicPr>
          <p:cNvPr id="3" name="Picture 4">
            <a:extLst>
              <a:ext uri="{FF2B5EF4-FFF2-40B4-BE49-F238E27FC236}">
                <a16:creationId xmlns:a16="http://schemas.microsoft.com/office/drawing/2014/main" id="{F20172CC-92B6-1648-B63F-056946D1C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532"/>
            <a:ext cx="7548812" cy="3780088"/>
          </a:xfrm>
          <a:prstGeom prst="rect">
            <a:avLst/>
          </a:prstGeom>
        </p:spPr>
      </p:pic>
      <p:pic>
        <p:nvPicPr>
          <p:cNvPr id="5" name="Picture 5">
            <a:extLst>
              <a:ext uri="{FF2B5EF4-FFF2-40B4-BE49-F238E27FC236}">
                <a16:creationId xmlns:a16="http://schemas.microsoft.com/office/drawing/2014/main" id="{B53B679C-C365-214E-A839-F85E8A4E54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00250"/>
            <a:ext cx="7548812" cy="3559425"/>
          </a:xfrm>
          <a:prstGeom prst="rect">
            <a:avLst/>
          </a:prstGeom>
        </p:spPr>
      </p:pic>
    </p:spTree>
  </p:cSld>
  <p:clrMapOvr>
    <a:overrideClrMapping bg1="lt1" tx1="dk1" bg2="lt2" tx2="dk2" accent1="accent1" accent2="accent2" accent3="accent3" accent4="accent4" accent5="accent5" accent6="accent6" hlink="hlink" folHlink="folHlink"/>
  </p:clrMapOvr>
  <p:transition spd="me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2094</Words>
  <Application>Microsoft Office PowerPoint</Application>
  <PresentationFormat>Custom</PresentationFormat>
  <Paragraphs>76</Paragraphs>
  <Slides>14</Slides>
  <Notes>9</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Shivam Gupta</cp:lastModifiedBy>
  <cp:revision>31</cp:revision>
  <cp:lastPrinted>2113-01-01T00:00:00Z</cp:lastPrinted>
  <dcterms:created xsi:type="dcterms:W3CDTF">2017-10-25T08:22:00Z</dcterms:created>
  <dcterms:modified xsi:type="dcterms:W3CDTF">2022-04-21T16:43:09Z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6A4605D23828434FAB429D0EFD3D66C6</vt:lpwstr>
  </property>
  <property fmtid="{D5CDD505-2E9C-101B-9397-08002B2CF9AE}" pid="13" name="KSOProductBuildVer">
    <vt:lpwstr>1033-11.2.0.11029</vt:lpwstr>
  </property>
</Properties>
</file>