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71100" cy="7556500"/>
  <p:notesSz cx="10071100" cy="7556500"/>
  <p:embeddedFontLst>
    <p:embeddedFont>
      <p:font typeface="FIODRM+TimesNewRomanPS-BoldMT"/>
      <p:regular r:id="rId17"/>
    </p:embeddedFont>
    <p:embeddedFont>
      <p:font typeface="APCMGE+TrebuchetMS-Bold"/>
      <p:regular r:id="rId18"/>
    </p:embeddedFont>
    <p:embeddedFont>
      <p:font typeface="PBUCSM+TrebuchetMS"/>
      <p:regular r:id="rId19"/>
    </p:embeddedFont>
    <p:embeddedFont>
      <p:font typeface="LAKKPC+Wingdings-Regular"/>
      <p:regular r:id="rId20"/>
    </p:embeddedFont>
    <p:embeddedFont>
      <p:font typeface="LNFKML+TimesNewRomanPSM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font" Target="fonts/font1.fntdata" /><Relationship Id="rId18" Type="http://schemas.openxmlformats.org/officeDocument/2006/relationships/font" Target="fonts/font2.fntdata" /><Relationship Id="rId19" Type="http://schemas.openxmlformats.org/officeDocument/2006/relationships/font" Target="fonts/font3.fntdata" /><Relationship Id="rId2" Type="http://schemas.openxmlformats.org/officeDocument/2006/relationships/tableStyles" Target="tableStyles.xml" /><Relationship Id="rId20" Type="http://schemas.openxmlformats.org/officeDocument/2006/relationships/font" Target="fonts/font4.fntdata" /><Relationship Id="rId21" Type="http://schemas.openxmlformats.org/officeDocument/2006/relationships/font" Target="fonts/font5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39975" y="2335298"/>
            <a:ext cx="5546449" cy="10546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10009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Project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Title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–</a:t>
            </a:r>
          </a:p>
          <a:p>
            <a:pPr marL="0" marR="0">
              <a:lnSpc>
                <a:spcPts val="3986"/>
              </a:lnSpc>
              <a:spcBef>
                <a:spcPts val="3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Online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Parking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Slot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9881" y="3865302"/>
            <a:ext cx="9359453" cy="44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2070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G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G</a:t>
            </a:r>
            <a:r>
              <a:rPr dirty="0" sz="2800" spc="-1134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r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r</a:t>
            </a:r>
            <a:r>
              <a:rPr dirty="0" sz="2800" spc="-1292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o</a:t>
            </a:r>
            <a:r>
              <a:rPr dirty="0" sz="2800" spc="-108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o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u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u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800" spc="-2223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m</a:t>
            </a:r>
            <a:r>
              <a:rPr dirty="0" sz="2800" spc="-108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m</a:t>
            </a:r>
            <a:r>
              <a:rPr dirty="0" sz="2800" spc="-1134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e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e</a:t>
            </a:r>
            <a:r>
              <a:rPr dirty="0" sz="2800" spc="-2223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m</a:t>
            </a:r>
            <a:r>
              <a:rPr dirty="0" sz="2800" spc="-108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m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b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b</a:t>
            </a:r>
            <a:r>
              <a:rPr dirty="0" sz="2800" spc="-1134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e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e</a:t>
            </a:r>
            <a:r>
              <a:rPr dirty="0" sz="2800" spc="-1134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r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r</a:t>
            </a:r>
            <a:r>
              <a:rPr dirty="0" sz="2800" spc="-981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800" spc="-1913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w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w</a:t>
            </a:r>
            <a:r>
              <a:rPr dirty="0" sz="2800" spc="-669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i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i</a:t>
            </a:r>
            <a:r>
              <a:rPr dirty="0" sz="2800" spc="-823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</a:t>
            </a:r>
            <a:r>
              <a:rPr dirty="0" sz="2800" spc="-108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h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h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</a:t>
            </a:r>
            <a:r>
              <a:rPr dirty="0" sz="2800" spc="-823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</a:t>
            </a:r>
            <a:r>
              <a:rPr dirty="0" sz="2800" spc="-108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u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u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d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d</a:t>
            </a:r>
            <a:r>
              <a:rPr dirty="0" sz="2800" spc="-1134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e</a:t>
            </a:r>
            <a:r>
              <a:rPr dirty="0" sz="2800" spc="-11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e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n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n</a:t>
            </a:r>
            <a:r>
              <a:rPr dirty="0" sz="2800" spc="-823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</a:t>
            </a:r>
            <a:r>
              <a:rPr dirty="0" sz="2800" spc="-108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800" spc="-981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I</a:t>
            </a:r>
            <a:r>
              <a:rPr dirty="0" sz="2800" spc="-109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I</a:t>
            </a:r>
            <a:r>
              <a:rPr dirty="0" sz="2800" spc="-1448" b="1" u="sng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d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5757" y="4554203"/>
            <a:ext cx="2896831" cy="1125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GROUP</a:t>
            </a: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MEMBERS</a:t>
            </a: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NAME</a:t>
            </a:r>
          </a:p>
          <a:p>
            <a:pPr marL="0" marR="0">
              <a:lnSpc>
                <a:spcPts val="2322"/>
              </a:lnSpc>
              <a:spcBef>
                <a:spcPts val="79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DIVYAL</a:t>
            </a: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 </a:t>
            </a: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CHHEDA</a:t>
            </a:r>
          </a:p>
          <a:p>
            <a:pPr marL="0" marR="0">
              <a:lnSpc>
                <a:spcPts val="2322"/>
              </a:lnSpc>
              <a:spcBef>
                <a:spcPts val="84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PRATIK</a:t>
            </a: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 </a:t>
            </a: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PANDIT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5702" y="4554203"/>
            <a:ext cx="1456582" cy="1521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MOODLE</a:t>
            </a: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PCMGE+TrebuchetMS-Bold"/>
                <a:cs typeface="APCMGE+TrebuchetMS-Bold"/>
              </a:rPr>
              <a:t>ID</a:t>
            </a:r>
          </a:p>
          <a:p>
            <a:pPr marL="0" marR="0">
              <a:lnSpc>
                <a:spcPts val="2322"/>
              </a:lnSpc>
              <a:spcBef>
                <a:spcPts val="79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21204005</a:t>
            </a:r>
          </a:p>
          <a:p>
            <a:pPr marL="0" marR="0">
              <a:lnSpc>
                <a:spcPts val="2322"/>
              </a:lnSpc>
              <a:spcBef>
                <a:spcPts val="84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21204009</a:t>
            </a:r>
          </a:p>
          <a:p>
            <a:pPr marL="0" marR="0">
              <a:lnSpc>
                <a:spcPts val="2322"/>
              </a:lnSpc>
              <a:spcBef>
                <a:spcPts val="796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21204002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5757" y="5742551"/>
            <a:ext cx="1814393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BHAVIKA</a:t>
            </a: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 </a:t>
            </a:r>
            <a:r>
              <a:rPr dirty="0" sz="2000">
                <a:solidFill>
                  <a:srgbClr val="000000"/>
                </a:solidFill>
                <a:latin typeface="PBUCSM+TrebuchetMS"/>
                <a:cs typeface="PBUCSM+TrebuchetMS"/>
              </a:rPr>
              <a:t>BAND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915" y="6303092"/>
            <a:ext cx="5433751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Project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Guide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-</a:t>
            </a:r>
            <a:r>
              <a:rPr dirty="0" sz="2800" spc="-31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Prof.</a:t>
            </a: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Apeksha</a:t>
            </a: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Mohite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3566316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7.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Block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11453" y="1714000"/>
            <a:ext cx="2339645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Parking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Lot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Management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3481" y="3246883"/>
            <a:ext cx="105325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Home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8965" y="3246883"/>
            <a:ext cx="146352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Add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7101" y="3246883"/>
            <a:ext cx="170857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Manage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27912" y="3246883"/>
            <a:ext cx="115475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History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Section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7143" y="5094556"/>
            <a:ext cx="1789047" cy="755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244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To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add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vehicles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like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2-</a:t>
            </a:r>
          </a:p>
          <a:p>
            <a:pPr marL="18901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wheeler,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4-wheeler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along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with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customer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&amp;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vehicles</a:t>
            </a:r>
          </a:p>
          <a:p>
            <a:pPr marL="588962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details.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96450" y="5185997"/>
            <a:ext cx="1797885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621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To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keep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records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of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the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vehicles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and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slots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allotted</a:t>
            </a:r>
          </a:p>
          <a:p>
            <a:pPr marL="243681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in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tabular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form.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06526" y="5174808"/>
            <a:ext cx="1675029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To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check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the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History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of</a:t>
            </a:r>
          </a:p>
          <a:p>
            <a:pPr marL="108098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vehicles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parked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and</a:t>
            </a:r>
          </a:p>
          <a:p>
            <a:pPr marL="420042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unparked.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0426" y="5266248"/>
            <a:ext cx="185244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To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see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the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parked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vehicles</a:t>
            </a:r>
          </a:p>
          <a:p>
            <a:pPr marL="1525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and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free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slots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for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1200" b="1">
                <a:solidFill>
                  <a:srgbClr val="0d0d0d"/>
                </a:solidFill>
                <a:latin typeface="FIODRM+TimesNewRomanPS-BoldMT"/>
                <a:cs typeface="FIODRM+TimesNewRomanPS-BoldMT"/>
              </a:rPr>
              <a:t>parking.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51423" y="3393268"/>
            <a:ext cx="3472235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LNFKML+TimesNewRomanPSMT"/>
                <a:cs typeface="LNFKML+TimesNewRomanPSMT"/>
              </a:rPr>
              <a:t>Thank</a:t>
            </a:r>
            <a:r>
              <a:rPr dirty="0" sz="4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4400">
                <a:solidFill>
                  <a:srgbClr val="000000"/>
                </a:solidFill>
                <a:latin typeface="LNFKML+TimesNewRomanPSMT"/>
                <a:cs typeface="LNFKML+TimesNewRomanPSMT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64012" y="433804"/>
            <a:ext cx="1905074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5" y="1426281"/>
            <a:ext cx="259542" cy="45560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4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441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441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441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441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446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  <a:p>
            <a:pPr marL="0" marR="0">
              <a:lnSpc>
                <a:spcPts val="1254"/>
              </a:lnSpc>
              <a:spcBef>
                <a:spcPts val="4415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LAKKPC+Wingdings-Regular"/>
                <a:cs typeface="LAKKPC+Wingdings-Regular"/>
              </a:rPr>
              <a:t>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5037" y="1283674"/>
            <a:ext cx="165913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5037" y="2010114"/>
            <a:ext cx="1455836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5037" y="2736554"/>
            <a:ext cx="897284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Scope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5037" y="3462994"/>
            <a:ext cx="3044342" cy="25549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Features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/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Functionality</a:t>
            </a:r>
          </a:p>
          <a:p>
            <a:pPr marL="0" marR="0">
              <a:lnSpc>
                <a:spcPts val="2657"/>
              </a:lnSpc>
              <a:spcBef>
                <a:spcPts val="30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Project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Outcomes</a:t>
            </a:r>
          </a:p>
          <a:p>
            <a:pPr marL="0" marR="0">
              <a:lnSpc>
                <a:spcPts val="2657"/>
              </a:lnSpc>
              <a:spcBef>
                <a:spcPts val="30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Technology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Stack</a:t>
            </a:r>
          </a:p>
          <a:p>
            <a:pPr marL="0" marR="0">
              <a:lnSpc>
                <a:spcPts val="2657"/>
              </a:lnSpc>
              <a:spcBef>
                <a:spcPts val="30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Block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3097752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1.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239" y="1928048"/>
            <a:ext cx="8222905" cy="932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</a:t>
            </a:r>
            <a:r>
              <a:rPr dirty="0" sz="2400" spc="224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today’s</a:t>
            </a:r>
            <a:r>
              <a:rPr dirty="0" sz="2400" spc="93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busy</a:t>
            </a:r>
            <a:r>
              <a:rPr dirty="0" sz="2400" spc="226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world</a:t>
            </a:r>
            <a:r>
              <a:rPr dirty="0" sz="2400" spc="226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,</a:t>
            </a:r>
            <a:r>
              <a:rPr dirty="0" sz="2400" spc="223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some</a:t>
            </a:r>
            <a:r>
              <a:rPr dirty="0" sz="2400" spc="223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people</a:t>
            </a:r>
            <a:r>
              <a:rPr dirty="0" sz="2400" spc="218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are</a:t>
            </a:r>
            <a:r>
              <a:rPr dirty="0" sz="2400" spc="221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unable</a:t>
            </a:r>
            <a:r>
              <a:rPr dirty="0" sz="2400" spc="218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 spc="223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get</a:t>
            </a:r>
            <a:r>
              <a:rPr dirty="0" sz="2400" spc="219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particular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3239" y="3025328"/>
            <a:ext cx="8222426" cy="932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Now-a-days,</a:t>
            </a:r>
            <a:r>
              <a:rPr dirty="0" sz="2400" spc="653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because</a:t>
            </a:r>
            <a:r>
              <a:rPr dirty="0" sz="2400" spc="64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 spc="64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more</a:t>
            </a:r>
            <a:r>
              <a:rPr dirty="0" sz="2400" spc="636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vehicles,</a:t>
            </a:r>
            <a:r>
              <a:rPr dirty="0" sz="2400" spc="638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they</a:t>
            </a:r>
            <a:r>
              <a:rPr dirty="0" sz="2400" spc="638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can</a:t>
            </a:r>
            <a:r>
              <a:rPr dirty="0" sz="2400" spc="64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search</a:t>
            </a:r>
            <a:r>
              <a:rPr dirty="0" sz="2400" spc="644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for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slot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available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easily.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239" y="4122608"/>
            <a:ext cx="8222716" cy="932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 spc="707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idea</a:t>
            </a:r>
            <a:r>
              <a:rPr dirty="0" sz="2400" spc="705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 spc="711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Online</a:t>
            </a:r>
            <a:r>
              <a:rPr dirty="0" sz="2400" spc="709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</a:t>
            </a:r>
            <a:r>
              <a:rPr dirty="0" sz="2400" spc="711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Slot</a:t>
            </a:r>
            <a:r>
              <a:rPr dirty="0" sz="2400" spc="707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System</a:t>
            </a:r>
            <a:r>
              <a:rPr dirty="0" sz="2400" spc="711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is</a:t>
            </a:r>
            <a:r>
              <a:rPr dirty="0" sz="2400" spc="713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innovative</a:t>
            </a:r>
            <a:r>
              <a:rPr dirty="0" sz="2400" spc="701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and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useful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people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who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worried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their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266433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2.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780554"/>
            <a:ext cx="6808013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handle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entire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activity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slot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admin.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774" y="2816468"/>
            <a:ext cx="8135112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keep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track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information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about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974" y="3164714"/>
            <a:ext cx="2368295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services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provided.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4192538"/>
            <a:ext cx="8819694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contain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database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where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information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stored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safely.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1752073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3.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774" y="1780554"/>
            <a:ext cx="7610246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This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project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keep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track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974" y="2128800"/>
            <a:ext cx="5320284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modifying/removing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services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information.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774" y="3156624"/>
            <a:ext cx="8380171" cy="1419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able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handle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necessary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information.</a:t>
            </a:r>
          </a:p>
          <a:p>
            <a:pPr marL="0" marR="0">
              <a:lnSpc>
                <a:spcPts val="2719"/>
              </a:lnSpc>
              <a:spcBef>
                <a:spcPts val="5485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easy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understand.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774" y="5228451"/>
            <a:ext cx="3053181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easy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operate.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774" y="6264364"/>
            <a:ext cx="4626254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generates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vacant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slots.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986375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4.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Feature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/Functionality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187" y="1788643"/>
            <a:ext cx="3474720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1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: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Categorization.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187" y="2306601"/>
            <a:ext cx="3246987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2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: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User-friendly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187" y="2824557"/>
            <a:ext cx="6360274" cy="1411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3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: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Update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about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Vacant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spaces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parking.</a:t>
            </a:r>
          </a:p>
          <a:p>
            <a:pPr marL="0" marR="0">
              <a:lnSpc>
                <a:spcPts val="2657"/>
              </a:lnSpc>
              <a:spcBef>
                <a:spcPts val="137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4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: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Displays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slot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full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empty.</a:t>
            </a:r>
          </a:p>
          <a:p>
            <a:pPr marL="0" marR="0">
              <a:lnSpc>
                <a:spcPts val="2657"/>
              </a:lnSpc>
              <a:spcBef>
                <a:spcPts val="142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5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: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Easy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use.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414879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5.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Outcome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of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187" y="1491485"/>
            <a:ext cx="4043489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Admin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able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login.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187" y="2217925"/>
            <a:ext cx="8015020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admin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add/delete/update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details.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187" y="2944365"/>
            <a:ext cx="7593485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admin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also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check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vacant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spaces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other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8387" y="3501094"/>
            <a:ext cx="1227236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1187" y="4219445"/>
            <a:ext cx="7491375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able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to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search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related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information.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1187" y="4945885"/>
            <a:ext cx="8305496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Also,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Details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customer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parking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can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seen.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1187" y="5672325"/>
            <a:ext cx="8041792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This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keeps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records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all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vehicles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related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information,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vacant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8387" y="6229055"/>
            <a:ext cx="3906316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spaces,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non-vacant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spaces,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etc.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0071100" cy="7556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237" y="693360"/>
            <a:ext cx="4074788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6.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Technology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FIODRM+TimesNewRomanPS-BoldMT"/>
                <a:cs typeface="FIODRM+TimesNewRomanPS-BoldMT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187" y="1723260"/>
            <a:ext cx="4164482" cy="1110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FRONT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END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Python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3.9</a:t>
            </a:r>
          </a:p>
          <a:p>
            <a:pPr marL="2138362" marR="0">
              <a:lnSpc>
                <a:spcPts val="2657"/>
              </a:lnSpc>
              <a:spcBef>
                <a:spcPts val="301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Tkinter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187" y="3176140"/>
            <a:ext cx="3903692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BACK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END</a:t>
            </a:r>
            <a:r>
              <a:rPr dirty="0" sz="2400" spc="2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db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-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SQLite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5087" y="3910669"/>
            <a:ext cx="3037636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Xampp,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phpmyadmin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1187" y="4629020"/>
            <a:ext cx="2784301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Editor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VS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Code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1187" y="5355460"/>
            <a:ext cx="4653686" cy="3837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LAKKPC+Wingdings-Regular"/>
                <a:cs typeface="LAKKPC+Wingdings-Regular"/>
              </a:rPr>
              <a:t>Ø</a:t>
            </a:r>
            <a:r>
              <a:rPr dirty="0" sz="2450" spc="10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Operating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–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Windows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LNFKML+TimesNewRomanPSMT"/>
                <a:cs typeface="LNFKML+TimesNewRomanPSMT"/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2022-05-09T06:47:39-05:00</dcterms:modified>
</cp:coreProperties>
</file>