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F2CE2-FA72-38C0-3000-561189C9CCC7}" v="114" dt="2021-10-21T18:40:49.745"/>
    <p1510:client id="{61C4BFCE-BC49-D06F-7E9F-C6244D12B1AE}" v="907" dt="2021-10-21T01:46:52.654"/>
    <p1510:client id="{BDDD6638-65CF-47CE-9B2F-D69688170B28}" v="158" dt="2021-10-20T17:07:1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BCB85C-98C7-4ECB-B80C-63E2652A5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B7A69-5080-46AF-AFCC-FA8BB50F6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37B-C39E-486B-8E35-C7EB38010732}" type="datetime1">
              <a:rPr lang="en-GB" smtClean="0"/>
              <a:t>21/10/2021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8AFD4-7EC0-44F0-B2D3-FC4458D87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6F8-EA02-4E40-8144-A0EC4CB86D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60D2-9628-41C0-BA13-B071FA75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63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B8F6-5E3A-4BBD-88D5-A719761B5CD0}" type="datetime1">
              <a:rPr lang="en-GB" smtClean="0"/>
              <a:pPr/>
              <a:t>21/10/2021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41C3-DD00-488C-B871-F69D1747B51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966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41C3-DD00-488C-B871-F69D1747B5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28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9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8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hyperlink" Target="https://github.com/hardmaru/slimevolleygy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6574537" cy="2688020"/>
          </a:xfrm>
        </p:spPr>
        <p:txBody>
          <a:bodyPr rtlCol="0">
            <a:normAutofit/>
          </a:bodyPr>
          <a:lstStyle/>
          <a:p>
            <a:pPr algn="l"/>
            <a:r>
              <a:rPr lang="en-GB" sz="6200" b="1">
                <a:solidFill>
                  <a:schemeClr val="bg1"/>
                </a:solidFill>
                <a:ea typeface="+mj-lt"/>
                <a:cs typeface="+mj-lt"/>
              </a:rPr>
              <a:t>COSC-5P83</a:t>
            </a:r>
            <a:r>
              <a:rPr lang="en-GB" sz="6200">
                <a:solidFill>
                  <a:schemeClr val="bg1"/>
                </a:solidFill>
              </a:rPr>
              <a:t> PROPOSAL (Slime-valley-v0)</a:t>
            </a:r>
            <a:endParaRPr lang="en-US" sz="6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206246"/>
            <a:ext cx="6601968" cy="1024128"/>
          </a:xfrm>
        </p:spPr>
        <p:txBody>
          <a:bodyPr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GB" sz="2500">
                <a:solidFill>
                  <a:schemeClr val="tx1"/>
                </a:solidFill>
              </a:rPr>
              <a:t>Amirmahdi Khosravi Tabrizi (Amir)</a:t>
            </a:r>
          </a:p>
          <a:p>
            <a:pPr algn="l">
              <a:lnSpc>
                <a:spcPct val="91000"/>
              </a:lnSpc>
            </a:pPr>
            <a:r>
              <a:rPr lang="en-GB" sz="2500">
                <a:solidFill>
                  <a:schemeClr val="tx1"/>
                </a:solidFill>
              </a:rPr>
              <a:t>ak21cx@brocku.ca</a:t>
            </a: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CA70A5D-DF57-4B53-8AFD-DA78AA0E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952" y="1225106"/>
            <a:ext cx="1733613" cy="1733613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AE0593-E213-4D74-BB3E-15EFD75D2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907" y="3531286"/>
            <a:ext cx="2959628" cy="12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08FB-4CA8-4F7F-876B-3D92493F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2B62-EF9A-485E-800D-67D25660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Explanation of the task</a:t>
            </a:r>
          </a:p>
          <a:p>
            <a:pPr marL="457200" indent="-457200">
              <a:buChar char="•"/>
            </a:pPr>
            <a:r>
              <a:rPr lang="en-US" dirty="0"/>
              <a:t>State Space</a:t>
            </a:r>
          </a:p>
          <a:p>
            <a:pPr marL="457200" indent="-457200">
              <a:buChar char="•"/>
            </a:pPr>
            <a:r>
              <a:rPr lang="en-US" dirty="0"/>
              <a:t>Action Space</a:t>
            </a:r>
          </a:p>
          <a:p>
            <a:pPr marL="457200" indent="-457200">
              <a:buChar char="•"/>
            </a:pPr>
            <a:r>
              <a:rPr lang="en-US" dirty="0"/>
              <a:t>Reward Signal</a:t>
            </a:r>
          </a:p>
          <a:p>
            <a:pPr marL="457200" indent="-457200">
              <a:buChar char="•"/>
            </a:pPr>
            <a:r>
              <a:rPr lang="en-US" dirty="0"/>
              <a:t>Demo</a:t>
            </a:r>
          </a:p>
          <a:p>
            <a:pPr marL="457200" indent="-457200">
              <a:buChar char="•"/>
            </a:pPr>
            <a:r>
              <a:rPr lang="en-US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838A-E08F-4EB7-BE31-15DDB1C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task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EA9BB1-EC76-4C94-A290-880126F0E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431" y="2784385"/>
            <a:ext cx="4183813" cy="2251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8AA2B-21F7-41E0-B9D3-E6252FB648D7}"/>
              </a:ext>
            </a:extLst>
          </p:cNvPr>
          <p:cNvSpPr txBox="1"/>
          <p:nvPr/>
        </p:nvSpPr>
        <p:spPr>
          <a:xfrm>
            <a:off x="626852" y="2783457"/>
            <a:ext cx="689825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Each agent has five lives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Get the ball to the opposite side of the land to make the opponent lose a life.</a:t>
            </a: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End of the game: one of the agents loses all five lives or passing 3000 timesteps.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2F8B2-2144-4747-BE84-2B7AA2B3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3409-C1E1-4B22-8B1C-671CC1CA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space</a:t>
            </a: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990A8FC-8ECA-42AA-992F-A7F6AF87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4780910"/>
            <a:ext cx="10018142" cy="113493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30F82E4-08B6-4364-84AA-28B8CDD01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4512" y="2969726"/>
            <a:ext cx="4343400" cy="1190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66007-7A12-4591-B97F-5BA5534FC632}"/>
              </a:ext>
            </a:extLst>
          </p:cNvPr>
          <p:cNvSpPr txBox="1"/>
          <p:nvPr/>
        </p:nvSpPr>
        <p:spPr>
          <a:xfrm>
            <a:off x="957532" y="2912853"/>
            <a:ext cx="5762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 is 12-dimensional vector representing the location of the </a:t>
            </a:r>
            <a:r>
              <a:rPr lang="en-US" sz="2400" b="1"/>
              <a:t>AGENT</a:t>
            </a:r>
            <a:r>
              <a:rPr lang="en-US" sz="2400"/>
              <a:t>, </a:t>
            </a:r>
            <a:r>
              <a:rPr lang="en-US" sz="2400" b="1"/>
              <a:t>BALL </a:t>
            </a:r>
            <a:r>
              <a:rPr lang="en-US" sz="2400"/>
              <a:t>and </a:t>
            </a:r>
            <a:r>
              <a:rPr lang="en-US" sz="2400" b="1"/>
              <a:t>OPPONENT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89320-F975-4E8E-8F71-091115A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37D4-4E1E-4EDB-B90C-7CCA990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BC9C52-2465-4D42-9CDA-9CFDAAB90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364" y="4302059"/>
            <a:ext cx="7210604" cy="17464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682613-AA6D-44D3-8511-F3742A671483}"/>
              </a:ext>
            </a:extLst>
          </p:cNvPr>
          <p:cNvSpPr txBox="1"/>
          <p:nvPr/>
        </p:nvSpPr>
        <p:spPr>
          <a:xfrm>
            <a:off x="957532" y="3013494"/>
            <a:ext cx="4094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There is 6 differenf actions: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D99A-0177-48D8-BBC7-2DB6A827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BF4-5C94-488B-8ED5-677D4D7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 signal</a:t>
            </a:r>
          </a:p>
        </p:txBody>
      </p:sp>
      <p:pic>
        <p:nvPicPr>
          <p:cNvPr id="4" name="Picture 4" descr="A picture containing text, person, wearing&#10;&#10;Description automatically generated">
            <a:extLst>
              <a:ext uri="{FF2B5EF4-FFF2-40B4-BE49-F238E27FC236}">
                <a16:creationId xmlns:a16="http://schemas.microsoft.com/office/drawing/2014/main" id="{7FEAEECB-2181-4002-A8E2-54B8E24A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417" y="2745904"/>
            <a:ext cx="4098004" cy="36223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6F2A3-18AB-405F-8ECE-0ACCEA13A9F0}"/>
              </a:ext>
            </a:extLst>
          </p:cNvPr>
          <p:cNvSpPr txBox="1"/>
          <p:nvPr/>
        </p:nvSpPr>
        <p:spPr>
          <a:xfrm>
            <a:off x="957532" y="2869721"/>
            <a:ext cx="4942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The Agent gets a reward of +1 when the opponent loses a life and –1 when the Agent itself.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36C5-5A7E-4EAF-87C7-8CAF6BE5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678A-CC17-4C69-9719-0B64628C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policy demo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CF31F65-34F8-42B7-8CF3-4E7B5E9D8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493" y="2975814"/>
            <a:ext cx="8625840" cy="35941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1BDEA-7430-4B9F-AA9C-67C92213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4388-BA2E-4F46-88CE-C80CAEB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5090-83C5-46E7-ABBC-9E5985F0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https://github.com/hardmaru/slimevolleygym</a:t>
            </a: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https://gym.openai.com/docs/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741A-0BE0-4681-8CD0-F39FFC5C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81859-1671-4F5D-BF7D-CADEC291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780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JuxtaposeVTI</vt:lpstr>
      <vt:lpstr>COSC-5P83 PROPOSAL (Slime-valley-v0)</vt:lpstr>
      <vt:lpstr>contents</vt:lpstr>
      <vt:lpstr>Explanation of the task</vt:lpstr>
      <vt:lpstr>State space</vt:lpstr>
      <vt:lpstr>action space</vt:lpstr>
      <vt:lpstr>Reward signal</vt:lpstr>
      <vt:lpstr>Random policy demo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295</cp:revision>
  <dcterms:created xsi:type="dcterms:W3CDTF">2021-10-20T16:42:52Z</dcterms:created>
  <dcterms:modified xsi:type="dcterms:W3CDTF">2021-10-21T18:43:43Z</dcterms:modified>
</cp:coreProperties>
</file>