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34819-C7A0-4944-9CD6-E5703DD3723E}" v="45" dt="2024-12-10T22:06:1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khan" userId="7a6e32d219a4fbb7" providerId="LiveId" clId="{12F34819-C7A0-4944-9CD6-E5703DD3723E}"/>
    <pc:docChg chg="undo custSel addSld delSld modSld sldOrd">
      <pc:chgData name="imran khan" userId="7a6e32d219a4fbb7" providerId="LiveId" clId="{12F34819-C7A0-4944-9CD6-E5703DD3723E}" dt="2024-12-10T22:06:13.085" v="578" actId="478"/>
      <pc:docMkLst>
        <pc:docMk/>
      </pc:docMkLst>
      <pc:sldChg chg="modSp mod modTransition">
        <pc:chgData name="imran khan" userId="7a6e32d219a4fbb7" providerId="LiveId" clId="{12F34819-C7A0-4944-9CD6-E5703DD3723E}" dt="2024-12-10T21:36:10.017" v="551"/>
        <pc:sldMkLst>
          <pc:docMk/>
          <pc:sldMk cId="1399056289" sldId="256"/>
        </pc:sldMkLst>
        <pc:spChg chg="mod">
          <ac:chgData name="imran khan" userId="7a6e32d219a4fbb7" providerId="LiveId" clId="{12F34819-C7A0-4944-9CD6-E5703DD3723E}" dt="2024-12-10T20:57:43.695" v="407" actId="255"/>
          <ac:spMkLst>
            <pc:docMk/>
            <pc:sldMk cId="1399056289" sldId="256"/>
            <ac:spMk id="3" creationId="{83ED696D-181D-C056-B09E-5E8C5AEA22F7}"/>
          </ac:spMkLst>
        </pc:spChg>
      </pc:sldChg>
      <pc:sldChg chg="addSp delSp modSp mod modTransition setBg">
        <pc:chgData name="imran khan" userId="7a6e32d219a4fbb7" providerId="LiveId" clId="{12F34819-C7A0-4944-9CD6-E5703DD3723E}" dt="2024-12-10T21:36:10.017" v="551"/>
        <pc:sldMkLst>
          <pc:docMk/>
          <pc:sldMk cId="2229544158" sldId="257"/>
        </pc:sldMkLst>
        <pc:spChg chg="mod">
          <ac:chgData name="imran khan" userId="7a6e32d219a4fbb7" providerId="LiveId" clId="{12F34819-C7A0-4944-9CD6-E5703DD3723E}" dt="2024-12-10T21:32:23.626" v="532" actId="26606"/>
          <ac:spMkLst>
            <pc:docMk/>
            <pc:sldMk cId="2229544158" sldId="257"/>
            <ac:spMk id="2" creationId="{90E7B562-E1C1-7607-A80D-B907BD56729E}"/>
          </ac:spMkLst>
        </pc:spChg>
        <pc:spChg chg="add del mod">
          <ac:chgData name="imran khan" userId="7a6e32d219a4fbb7" providerId="LiveId" clId="{12F34819-C7A0-4944-9CD6-E5703DD3723E}" dt="2024-12-10T21:32:23.626" v="532" actId="26606"/>
          <ac:spMkLst>
            <pc:docMk/>
            <pc:sldMk cId="2229544158" sldId="257"/>
            <ac:spMk id="3" creationId="{A5059981-A2E7-C66B-0C73-73FEFB9AC785}"/>
          </ac:spMkLst>
        </pc:spChg>
        <pc:spChg chg="add">
          <ac:chgData name="imran khan" userId="7a6e32d219a4fbb7" providerId="LiveId" clId="{12F34819-C7A0-4944-9CD6-E5703DD3723E}" dt="2024-12-10T21:32:23.626" v="532" actId="26606"/>
          <ac:spMkLst>
            <pc:docMk/>
            <pc:sldMk cId="2229544158" sldId="257"/>
            <ac:spMk id="6" creationId="{9165109B-7036-4613-93D4-579E77F6EF3C}"/>
          </ac:spMkLst>
        </pc:spChg>
        <pc:spChg chg="add">
          <ac:chgData name="imran khan" userId="7a6e32d219a4fbb7" providerId="LiveId" clId="{12F34819-C7A0-4944-9CD6-E5703DD3723E}" dt="2024-12-10T21:32:23.626" v="532" actId="26606"/>
          <ac:spMkLst>
            <pc:docMk/>
            <pc:sldMk cId="2229544158" sldId="257"/>
            <ac:spMk id="7" creationId="{43E8FEA2-54EE-4F84-B5DB-A055A7D805EE}"/>
          </ac:spMkLst>
        </pc:spChg>
        <pc:spChg chg="add del">
          <ac:chgData name="imran khan" userId="7a6e32d219a4fbb7" providerId="LiveId" clId="{12F34819-C7A0-4944-9CD6-E5703DD3723E}" dt="2024-12-10T21:31:15.731" v="500" actId="26606"/>
          <ac:spMkLst>
            <pc:docMk/>
            <pc:sldMk cId="2229544158" sldId="257"/>
            <ac:spMk id="9" creationId="{9165109B-7036-4613-93D4-579E77F6EF3C}"/>
          </ac:spMkLst>
        </pc:spChg>
        <pc:spChg chg="add del">
          <ac:chgData name="imran khan" userId="7a6e32d219a4fbb7" providerId="LiveId" clId="{12F34819-C7A0-4944-9CD6-E5703DD3723E}" dt="2024-12-10T21:31:15.731" v="500" actId="26606"/>
          <ac:spMkLst>
            <pc:docMk/>
            <pc:sldMk cId="2229544158" sldId="257"/>
            <ac:spMk id="11" creationId="{43E8FEA2-54EE-4F84-B5DB-A055A7D805EE}"/>
          </ac:spMkLst>
        </pc:spChg>
        <pc:graphicFrameChg chg="add del">
          <ac:chgData name="imran khan" userId="7a6e32d219a4fbb7" providerId="LiveId" clId="{12F34819-C7A0-4944-9CD6-E5703DD3723E}" dt="2024-12-10T21:31:15.731" v="500" actId="26606"/>
          <ac:graphicFrameMkLst>
            <pc:docMk/>
            <pc:sldMk cId="2229544158" sldId="257"/>
            <ac:graphicFrameMk id="5" creationId="{4940B33F-79A9-310D-D499-0BBFE6125B80}"/>
          </ac:graphicFrameMkLst>
        </pc:graphicFrameChg>
        <pc:graphicFrameChg chg="add">
          <ac:chgData name="imran khan" userId="7a6e32d219a4fbb7" providerId="LiveId" clId="{12F34819-C7A0-4944-9CD6-E5703DD3723E}" dt="2024-12-10T21:32:23.626" v="532" actId="26606"/>
          <ac:graphicFrameMkLst>
            <pc:docMk/>
            <pc:sldMk cId="2229544158" sldId="257"/>
            <ac:graphicFrameMk id="10" creationId="{39E7CF6B-60C6-EEFB-1D65-5224ADF37C50}"/>
          </ac:graphicFrameMkLst>
        </pc:graphicFrameChg>
        <pc:cxnChg chg="add">
          <ac:chgData name="imran khan" userId="7a6e32d219a4fbb7" providerId="LiveId" clId="{12F34819-C7A0-4944-9CD6-E5703DD3723E}" dt="2024-12-10T21:32:23.626" v="532" actId="26606"/>
          <ac:cxnSpMkLst>
            <pc:docMk/>
            <pc:sldMk cId="2229544158" sldId="257"/>
            <ac:cxnSpMk id="8" creationId="{E58B1629-F209-47B0-BA59-6BD937DBB08F}"/>
          </ac:cxnSpMkLst>
        </pc:cxnChg>
        <pc:cxnChg chg="add del">
          <ac:chgData name="imran khan" userId="7a6e32d219a4fbb7" providerId="LiveId" clId="{12F34819-C7A0-4944-9CD6-E5703DD3723E}" dt="2024-12-10T21:31:15.731" v="500" actId="26606"/>
          <ac:cxnSpMkLst>
            <pc:docMk/>
            <pc:sldMk cId="2229544158" sldId="257"/>
            <ac:cxnSpMk id="13" creationId="{E58B1629-F209-47B0-BA59-6BD937DBB08F}"/>
          </ac:cxnSpMkLst>
        </pc:cxnChg>
      </pc:sldChg>
      <pc:sldChg chg="modSp modTransition">
        <pc:chgData name="imran khan" userId="7a6e32d219a4fbb7" providerId="LiveId" clId="{12F34819-C7A0-4944-9CD6-E5703DD3723E}" dt="2024-12-10T21:36:10.017" v="551"/>
        <pc:sldMkLst>
          <pc:docMk/>
          <pc:sldMk cId="687020672" sldId="258"/>
        </pc:sldMkLst>
        <pc:graphicFrameChg chg="mod">
          <ac:chgData name="imran khan" userId="7a6e32d219a4fbb7" providerId="LiveId" clId="{12F34819-C7A0-4944-9CD6-E5703DD3723E}" dt="2024-12-10T19:28:54.665" v="2" actId="207"/>
          <ac:graphicFrameMkLst>
            <pc:docMk/>
            <pc:sldMk cId="687020672" sldId="258"/>
            <ac:graphicFrameMk id="5" creationId="{1F796EC6-F643-4331-1148-8CCB804A0A6F}"/>
          </ac:graphicFrameMkLst>
        </pc:graphicFrameChg>
      </pc:sldChg>
      <pc:sldChg chg="addSp delSp modSp mod modTransition setBg">
        <pc:chgData name="imran khan" userId="7a6e32d219a4fbb7" providerId="LiveId" clId="{12F34819-C7A0-4944-9CD6-E5703DD3723E}" dt="2024-12-10T22:06:13.085" v="578" actId="478"/>
        <pc:sldMkLst>
          <pc:docMk/>
          <pc:sldMk cId="1466279131" sldId="259"/>
        </pc:sldMkLst>
        <pc:spChg chg="mod">
          <ac:chgData name="imran khan" userId="7a6e32d219a4fbb7" providerId="LiveId" clId="{12F34819-C7A0-4944-9CD6-E5703DD3723E}" dt="2024-12-10T19:47:51.684" v="242" actId="26606"/>
          <ac:spMkLst>
            <pc:docMk/>
            <pc:sldMk cId="1466279131" sldId="259"/>
            <ac:spMk id="2" creationId="{6C4975D3-34EE-C57B-98F7-F3A443845F97}"/>
          </ac:spMkLst>
        </pc:spChg>
        <pc:spChg chg="add del">
          <ac:chgData name="imran khan" userId="7a6e32d219a4fbb7" providerId="LiveId" clId="{12F34819-C7A0-4944-9CD6-E5703DD3723E}" dt="2024-12-10T19:47:51.742" v="243" actId="26606"/>
          <ac:spMkLst>
            <pc:docMk/>
            <pc:sldMk cId="1466279131" sldId="259"/>
            <ac:spMk id="3" creationId="{72AB39EC-E5C1-7F14-02D0-1CF74E6F5D88}"/>
          </ac:spMkLst>
        </pc:spChg>
        <pc:spChg chg="add del">
          <ac:chgData name="imran khan" userId="7a6e32d219a4fbb7" providerId="LiveId" clId="{12F34819-C7A0-4944-9CD6-E5703DD3723E}" dt="2024-12-10T19:47:51.684" v="242" actId="26606"/>
          <ac:spMkLst>
            <pc:docMk/>
            <pc:sldMk cId="1466279131" sldId="259"/>
            <ac:spMk id="9" creationId="{9165109B-7036-4613-93D4-579E77F6EF3C}"/>
          </ac:spMkLst>
        </pc:spChg>
        <pc:spChg chg="add del">
          <ac:chgData name="imran khan" userId="7a6e32d219a4fbb7" providerId="LiveId" clId="{12F34819-C7A0-4944-9CD6-E5703DD3723E}" dt="2024-12-10T19:47:51.684" v="242" actId="26606"/>
          <ac:spMkLst>
            <pc:docMk/>
            <pc:sldMk cId="1466279131" sldId="259"/>
            <ac:spMk id="11" creationId="{43E8FEA2-54EE-4F84-B5DB-A055A7D805EE}"/>
          </ac:spMkLst>
        </pc:spChg>
        <pc:graphicFrameChg chg="add del">
          <ac:chgData name="imran khan" userId="7a6e32d219a4fbb7" providerId="LiveId" clId="{12F34819-C7A0-4944-9CD6-E5703DD3723E}" dt="2024-12-10T19:47:51.684" v="242" actId="26606"/>
          <ac:graphicFrameMkLst>
            <pc:docMk/>
            <pc:sldMk cId="1466279131" sldId="259"/>
            <ac:graphicFrameMk id="5" creationId="{58E1F385-F339-F9DB-ACFC-DC371F1E6FEB}"/>
          </ac:graphicFrameMkLst>
        </pc:graphicFrameChg>
        <pc:graphicFrameChg chg="add mod">
          <ac:chgData name="imran khan" userId="7a6e32d219a4fbb7" providerId="LiveId" clId="{12F34819-C7A0-4944-9CD6-E5703DD3723E}" dt="2024-12-10T22:06:13.085" v="578" actId="478"/>
          <ac:graphicFrameMkLst>
            <pc:docMk/>
            <pc:sldMk cId="1466279131" sldId="259"/>
            <ac:graphicFrameMk id="15" creationId="{87F67B1D-5D26-6DBE-BAC1-78225164A6BB}"/>
          </ac:graphicFrameMkLst>
        </pc:graphicFrameChg>
        <pc:cxnChg chg="add del">
          <ac:chgData name="imran khan" userId="7a6e32d219a4fbb7" providerId="LiveId" clId="{12F34819-C7A0-4944-9CD6-E5703DD3723E}" dt="2024-12-10T19:47:51.684" v="242" actId="26606"/>
          <ac:cxnSpMkLst>
            <pc:docMk/>
            <pc:sldMk cId="1466279131" sldId="259"/>
            <ac:cxnSpMk id="13" creationId="{E58B1629-F209-47B0-BA59-6BD937DBB08F}"/>
          </ac:cxnSpMkLst>
        </pc:cxnChg>
      </pc:sldChg>
      <pc:sldChg chg="addSp delSp modSp mod modTransition setBg">
        <pc:chgData name="imran khan" userId="7a6e32d219a4fbb7" providerId="LiveId" clId="{12F34819-C7A0-4944-9CD6-E5703DD3723E}" dt="2024-12-10T21:36:10.017" v="551"/>
        <pc:sldMkLst>
          <pc:docMk/>
          <pc:sldMk cId="716664382" sldId="260"/>
        </pc:sldMkLst>
        <pc:spChg chg="mod">
          <ac:chgData name="imran khan" userId="7a6e32d219a4fbb7" providerId="LiveId" clId="{12F34819-C7A0-4944-9CD6-E5703DD3723E}" dt="2024-12-10T21:08:14.243" v="434" actId="14100"/>
          <ac:spMkLst>
            <pc:docMk/>
            <pc:sldMk cId="716664382" sldId="260"/>
            <ac:spMk id="2" creationId="{904FA4EA-797F-EDF7-69B0-50AEA438DE8C}"/>
          </ac:spMkLst>
        </pc:spChg>
        <pc:spChg chg="del">
          <ac:chgData name="imran khan" userId="7a6e32d219a4fbb7" providerId="LiveId" clId="{12F34819-C7A0-4944-9CD6-E5703DD3723E}" dt="2024-12-10T19:30:07.422" v="19" actId="22"/>
          <ac:spMkLst>
            <pc:docMk/>
            <pc:sldMk cId="716664382" sldId="260"/>
            <ac:spMk id="3" creationId="{8F6B562B-FD81-3F43-CFBB-A5C0D5C76F57}"/>
          </ac:spMkLst>
        </pc:spChg>
        <pc:spChg chg="add del mod">
          <ac:chgData name="imran khan" userId="7a6e32d219a4fbb7" providerId="LiveId" clId="{12F34819-C7A0-4944-9CD6-E5703DD3723E}" dt="2024-12-10T21:07:13.383" v="422" actId="478"/>
          <ac:spMkLst>
            <pc:docMk/>
            <pc:sldMk cId="716664382" sldId="260"/>
            <ac:spMk id="9" creationId="{9FA3865D-67C5-6946-4137-2CD396D01AED}"/>
          </ac:spMkLst>
        </pc:spChg>
        <pc:spChg chg="add del">
          <ac:chgData name="imran khan" userId="7a6e32d219a4fbb7" providerId="LiveId" clId="{12F34819-C7A0-4944-9CD6-E5703DD3723E}" dt="2024-12-10T19:32:14.027" v="28" actId="26606"/>
          <ac:spMkLst>
            <pc:docMk/>
            <pc:sldMk cId="716664382" sldId="260"/>
            <ac:spMk id="10" creationId="{D284A420-F50C-4C2C-B88E-E6F4EF504B6E}"/>
          </ac:spMkLst>
        </pc:spChg>
        <pc:spChg chg="add del">
          <ac:chgData name="imran khan" userId="7a6e32d219a4fbb7" providerId="LiveId" clId="{12F34819-C7A0-4944-9CD6-E5703DD3723E}" dt="2024-12-10T19:32:14.027" v="28" actId="26606"/>
          <ac:spMkLst>
            <pc:docMk/>
            <pc:sldMk cId="716664382" sldId="260"/>
            <ac:spMk id="12" creationId="{893A6D2E-5228-4998-9E24-EFCCA024675E}"/>
          </ac:spMkLst>
        </pc:spChg>
        <pc:spChg chg="add del">
          <ac:chgData name="imran khan" userId="7a6e32d219a4fbb7" providerId="LiveId" clId="{12F34819-C7A0-4944-9CD6-E5703DD3723E}" dt="2024-12-10T19:32:14.027" v="28" actId="26606"/>
          <ac:spMkLst>
            <pc:docMk/>
            <pc:sldMk cId="716664382" sldId="260"/>
            <ac:spMk id="18" creationId="{E2BA2BD9-7B54-4190-8F06-3EF3658A0020}"/>
          </ac:spMkLst>
        </pc:spChg>
        <pc:spChg chg="add del">
          <ac:chgData name="imran khan" userId="7a6e32d219a4fbb7" providerId="LiveId" clId="{12F34819-C7A0-4944-9CD6-E5703DD3723E}" dt="2024-12-10T19:32:14.027" v="28" actId="26606"/>
          <ac:spMkLst>
            <pc:docMk/>
            <pc:sldMk cId="716664382" sldId="260"/>
            <ac:spMk id="20" creationId="{184F9D61-9303-40B4-9F7E-66A9B4EDC458}"/>
          </ac:spMkLst>
        </pc:spChg>
        <pc:spChg chg="add del">
          <ac:chgData name="imran khan" userId="7a6e32d219a4fbb7" providerId="LiveId" clId="{12F34819-C7A0-4944-9CD6-E5703DD3723E}" dt="2024-12-10T19:32:14.027" v="28" actId="26606"/>
          <ac:spMkLst>
            <pc:docMk/>
            <pc:sldMk cId="716664382" sldId="260"/>
            <ac:spMk id="22" creationId="{648D746A-0359-4EAE-8CF9-062E281698EC}"/>
          </ac:spMkLst>
        </pc:spChg>
        <pc:picChg chg="add del mod ord">
          <ac:chgData name="imran khan" userId="7a6e32d219a4fbb7" providerId="LiveId" clId="{12F34819-C7A0-4944-9CD6-E5703DD3723E}" dt="2024-12-10T21:07:01.238" v="419" actId="478"/>
          <ac:picMkLst>
            <pc:docMk/>
            <pc:sldMk cId="716664382" sldId="260"/>
            <ac:picMk id="5" creationId="{1787399B-D64E-7AE5-2FE7-257C803FD350}"/>
          </ac:picMkLst>
        </pc:picChg>
        <pc:picChg chg="add mod">
          <ac:chgData name="imran khan" userId="7a6e32d219a4fbb7" providerId="LiveId" clId="{12F34819-C7A0-4944-9CD6-E5703DD3723E}" dt="2024-12-10T21:08:03.366" v="431" actId="1076"/>
          <ac:picMkLst>
            <pc:docMk/>
            <pc:sldMk cId="716664382" sldId="260"/>
            <ac:picMk id="7" creationId="{8366A4BF-7790-741F-E071-299CB7172F08}"/>
          </ac:picMkLst>
        </pc:picChg>
        <pc:picChg chg="add mod ord">
          <ac:chgData name="imran khan" userId="7a6e32d219a4fbb7" providerId="LiveId" clId="{12F34819-C7A0-4944-9CD6-E5703DD3723E}" dt="2024-12-10T21:07:50.085" v="428" actId="1076"/>
          <ac:picMkLst>
            <pc:docMk/>
            <pc:sldMk cId="716664382" sldId="260"/>
            <ac:picMk id="13" creationId="{8F6F64BE-5298-FC79-96B5-84BFE3CCC2D0}"/>
          </ac:picMkLst>
        </pc:picChg>
        <pc:cxnChg chg="add del">
          <ac:chgData name="imran khan" userId="7a6e32d219a4fbb7" providerId="LiveId" clId="{12F34819-C7A0-4944-9CD6-E5703DD3723E}" dt="2024-12-10T19:32:14.027" v="28" actId="26606"/>
          <ac:cxnSpMkLst>
            <pc:docMk/>
            <pc:sldMk cId="716664382" sldId="260"/>
            <ac:cxnSpMk id="14" creationId="{3ADB48DB-8E25-4F2F-8C02-5B793937255F}"/>
          </ac:cxnSpMkLst>
        </pc:cxnChg>
        <pc:cxnChg chg="add del">
          <ac:chgData name="imran khan" userId="7a6e32d219a4fbb7" providerId="LiveId" clId="{12F34819-C7A0-4944-9CD6-E5703DD3723E}" dt="2024-12-10T19:32:14.027" v="28" actId="26606"/>
          <ac:cxnSpMkLst>
            <pc:docMk/>
            <pc:sldMk cId="716664382" sldId="260"/>
            <ac:cxnSpMk id="16" creationId="{C32BA7E3-7313-49C8-A245-A85BDEB13EB3}"/>
          </ac:cxnSpMkLst>
        </pc:cxnChg>
        <pc:cxnChg chg="add del">
          <ac:chgData name="imran khan" userId="7a6e32d219a4fbb7" providerId="LiveId" clId="{12F34819-C7A0-4944-9CD6-E5703DD3723E}" dt="2024-12-10T19:32:14.027" v="28" actId="26606"/>
          <ac:cxnSpMkLst>
            <pc:docMk/>
            <pc:sldMk cId="716664382" sldId="260"/>
            <ac:cxnSpMk id="24" creationId="{3816C099-0516-4486-BC06-E0DCD29DDF29}"/>
          </ac:cxnSpMkLst>
        </pc:cxnChg>
      </pc:sldChg>
      <pc:sldChg chg="addSp delSp modSp new mod modTransition setBg">
        <pc:chgData name="imran khan" userId="7a6e32d219a4fbb7" providerId="LiveId" clId="{12F34819-C7A0-4944-9CD6-E5703DD3723E}" dt="2024-12-10T21:36:10.017" v="551"/>
        <pc:sldMkLst>
          <pc:docMk/>
          <pc:sldMk cId="973480498" sldId="261"/>
        </pc:sldMkLst>
        <pc:spChg chg="mod">
          <ac:chgData name="imran khan" userId="7a6e32d219a4fbb7" providerId="LiveId" clId="{12F34819-C7A0-4944-9CD6-E5703DD3723E}" dt="2024-12-10T19:46:42.885" v="238" actId="26606"/>
          <ac:spMkLst>
            <pc:docMk/>
            <pc:sldMk cId="973480498" sldId="261"/>
            <ac:spMk id="2" creationId="{12682B80-F689-D85D-7A7B-9795B2C142AC}"/>
          </ac:spMkLst>
        </pc:spChg>
        <pc:spChg chg="add del mod">
          <ac:chgData name="imran khan" userId="7a6e32d219a4fbb7" providerId="LiveId" clId="{12F34819-C7A0-4944-9CD6-E5703DD3723E}" dt="2024-12-10T19:46:42.885" v="238" actId="26606"/>
          <ac:spMkLst>
            <pc:docMk/>
            <pc:sldMk cId="973480498" sldId="261"/>
            <ac:spMk id="3" creationId="{3398F7D4-02C5-8D41-C30D-21F6B8FE7E55}"/>
          </ac:spMkLst>
        </pc:spChg>
        <pc:spChg chg="add del">
          <ac:chgData name="imran khan" userId="7a6e32d219a4fbb7" providerId="LiveId" clId="{12F34819-C7A0-4944-9CD6-E5703DD3723E}" dt="2024-12-10T19:46:25.383" v="235" actId="26606"/>
          <ac:spMkLst>
            <pc:docMk/>
            <pc:sldMk cId="973480498" sldId="261"/>
            <ac:spMk id="9" creationId="{9165109B-7036-4613-93D4-579E77F6EF3C}"/>
          </ac:spMkLst>
        </pc:spChg>
        <pc:spChg chg="add del">
          <ac:chgData name="imran khan" userId="7a6e32d219a4fbb7" providerId="LiveId" clId="{12F34819-C7A0-4944-9CD6-E5703DD3723E}" dt="2024-12-10T19:46:25.383" v="235" actId="26606"/>
          <ac:spMkLst>
            <pc:docMk/>
            <pc:sldMk cId="973480498" sldId="261"/>
            <ac:spMk id="11" creationId="{43E8FEA2-54EE-4F84-B5DB-A055A7D805EE}"/>
          </ac:spMkLst>
        </pc:spChg>
        <pc:spChg chg="add del">
          <ac:chgData name="imran khan" userId="7a6e32d219a4fbb7" providerId="LiveId" clId="{12F34819-C7A0-4944-9CD6-E5703DD3723E}" dt="2024-12-10T19:46:42.828" v="237" actId="26606"/>
          <ac:spMkLst>
            <pc:docMk/>
            <pc:sldMk cId="973480498" sldId="261"/>
            <ac:spMk id="16" creationId="{B65C0385-5E30-4D2E-AF9F-4639659D34E9}"/>
          </ac:spMkLst>
        </pc:spChg>
        <pc:spChg chg="add del">
          <ac:chgData name="imran khan" userId="7a6e32d219a4fbb7" providerId="LiveId" clId="{12F34819-C7A0-4944-9CD6-E5703DD3723E}" dt="2024-12-10T19:46:42.828" v="237" actId="26606"/>
          <ac:spMkLst>
            <pc:docMk/>
            <pc:sldMk cId="973480498" sldId="261"/>
            <ac:spMk id="17" creationId="{81FB66B5-0DCE-404D-B0A0-E1E48E7BBFD7}"/>
          </ac:spMkLst>
        </pc:spChg>
        <pc:spChg chg="add del">
          <ac:chgData name="imran khan" userId="7a6e32d219a4fbb7" providerId="LiveId" clId="{12F34819-C7A0-4944-9CD6-E5703DD3723E}" dt="2024-12-10T19:46:42.828" v="237" actId="26606"/>
          <ac:spMkLst>
            <pc:docMk/>
            <pc:sldMk cId="973480498" sldId="261"/>
            <ac:spMk id="19" creationId="{E335820B-3A29-42C5-AA8D-10ECA43CD985}"/>
          </ac:spMkLst>
        </pc:spChg>
        <pc:spChg chg="add del">
          <ac:chgData name="imran khan" userId="7a6e32d219a4fbb7" providerId="LiveId" clId="{12F34819-C7A0-4944-9CD6-E5703DD3723E}" dt="2024-12-10T19:46:42.828" v="237" actId="26606"/>
          <ac:spMkLst>
            <pc:docMk/>
            <pc:sldMk cId="973480498" sldId="261"/>
            <ac:spMk id="20" creationId="{3398F7D4-02C5-8D41-C30D-21F6B8FE7E55}"/>
          </ac:spMkLst>
        </pc:spChg>
        <pc:spChg chg="add">
          <ac:chgData name="imran khan" userId="7a6e32d219a4fbb7" providerId="LiveId" clId="{12F34819-C7A0-4944-9CD6-E5703DD3723E}" dt="2024-12-10T19:46:42.885" v="238" actId="26606"/>
          <ac:spMkLst>
            <pc:docMk/>
            <pc:sldMk cId="973480498" sldId="261"/>
            <ac:spMk id="22" creationId="{9165109B-7036-4613-93D4-579E77F6EF3C}"/>
          </ac:spMkLst>
        </pc:spChg>
        <pc:spChg chg="add">
          <ac:chgData name="imran khan" userId="7a6e32d219a4fbb7" providerId="LiveId" clId="{12F34819-C7A0-4944-9CD6-E5703DD3723E}" dt="2024-12-10T19:46:42.885" v="238" actId="26606"/>
          <ac:spMkLst>
            <pc:docMk/>
            <pc:sldMk cId="973480498" sldId="261"/>
            <ac:spMk id="23" creationId="{43E8FEA2-54EE-4F84-B5DB-A055A7D805EE}"/>
          </ac:spMkLst>
        </pc:spChg>
        <pc:graphicFrameChg chg="add del">
          <ac:chgData name="imran khan" userId="7a6e32d219a4fbb7" providerId="LiveId" clId="{12F34819-C7A0-4944-9CD6-E5703DD3723E}" dt="2024-12-10T19:46:25.383" v="235" actId="26606"/>
          <ac:graphicFrameMkLst>
            <pc:docMk/>
            <pc:sldMk cId="973480498" sldId="261"/>
            <ac:graphicFrameMk id="5" creationId="{4FA52AB3-EE32-37EB-751A-F6074057B1E9}"/>
          </ac:graphicFrameMkLst>
        </pc:graphicFrameChg>
        <pc:graphicFrameChg chg="add">
          <ac:chgData name="imran khan" userId="7a6e32d219a4fbb7" providerId="LiveId" clId="{12F34819-C7A0-4944-9CD6-E5703DD3723E}" dt="2024-12-10T19:46:42.885" v="238" actId="26606"/>
          <ac:graphicFrameMkLst>
            <pc:docMk/>
            <pc:sldMk cId="973480498" sldId="261"/>
            <ac:graphicFrameMk id="25" creationId="{4FA52AB3-EE32-37EB-751A-F6074057B1E9}"/>
          </ac:graphicFrameMkLst>
        </pc:graphicFrameChg>
        <pc:picChg chg="add del">
          <ac:chgData name="imran khan" userId="7a6e32d219a4fbb7" providerId="LiveId" clId="{12F34819-C7A0-4944-9CD6-E5703DD3723E}" dt="2024-12-10T19:46:42.828" v="237" actId="26606"/>
          <ac:picMkLst>
            <pc:docMk/>
            <pc:sldMk cId="973480498" sldId="261"/>
            <ac:picMk id="18" creationId="{9CB4DEB2-06DD-C2A5-9C43-C7256A433551}"/>
          </ac:picMkLst>
        </pc:picChg>
        <pc:cxnChg chg="add del">
          <ac:chgData name="imran khan" userId="7a6e32d219a4fbb7" providerId="LiveId" clId="{12F34819-C7A0-4944-9CD6-E5703DD3723E}" dt="2024-12-10T19:46:25.383" v="235" actId="26606"/>
          <ac:cxnSpMkLst>
            <pc:docMk/>
            <pc:sldMk cId="973480498" sldId="261"/>
            <ac:cxnSpMk id="13" creationId="{E58B1629-F209-47B0-BA59-6BD937DBB08F}"/>
          </ac:cxnSpMkLst>
        </pc:cxnChg>
        <pc:cxnChg chg="add del">
          <ac:chgData name="imran khan" userId="7a6e32d219a4fbb7" providerId="LiveId" clId="{12F34819-C7A0-4944-9CD6-E5703DD3723E}" dt="2024-12-10T19:46:42.828" v="237" actId="26606"/>
          <ac:cxnSpMkLst>
            <pc:docMk/>
            <pc:sldMk cId="973480498" sldId="261"/>
            <ac:cxnSpMk id="15" creationId="{E58B1629-F209-47B0-BA59-6BD937DBB08F}"/>
          </ac:cxnSpMkLst>
        </pc:cxnChg>
        <pc:cxnChg chg="add">
          <ac:chgData name="imran khan" userId="7a6e32d219a4fbb7" providerId="LiveId" clId="{12F34819-C7A0-4944-9CD6-E5703DD3723E}" dt="2024-12-10T19:46:42.885" v="238" actId="26606"/>
          <ac:cxnSpMkLst>
            <pc:docMk/>
            <pc:sldMk cId="973480498" sldId="261"/>
            <ac:cxnSpMk id="24" creationId="{E58B1629-F209-47B0-BA59-6BD937DBB08F}"/>
          </ac:cxnSpMkLst>
        </pc:cxnChg>
      </pc:sldChg>
      <pc:sldChg chg="addSp delSp modSp new mod modTransition setBg addAnim delAnim">
        <pc:chgData name="imran khan" userId="7a6e32d219a4fbb7" providerId="LiveId" clId="{12F34819-C7A0-4944-9CD6-E5703DD3723E}" dt="2024-12-10T21:39:28.657" v="575" actId="20577"/>
        <pc:sldMkLst>
          <pc:docMk/>
          <pc:sldMk cId="2108621019" sldId="262"/>
        </pc:sldMkLst>
        <pc:spChg chg="mod">
          <ac:chgData name="imran khan" userId="7a6e32d219a4fbb7" providerId="LiveId" clId="{12F34819-C7A0-4944-9CD6-E5703DD3723E}" dt="2024-12-10T21:39:28.657" v="575" actId="20577"/>
          <ac:spMkLst>
            <pc:docMk/>
            <pc:sldMk cId="2108621019" sldId="262"/>
            <ac:spMk id="2" creationId="{07CD7809-3678-BBFA-0D10-758E3A899B80}"/>
          </ac:spMkLst>
        </pc:spChg>
        <pc:spChg chg="del">
          <ac:chgData name="imran khan" userId="7a6e32d219a4fbb7" providerId="LiveId" clId="{12F34819-C7A0-4944-9CD6-E5703DD3723E}" dt="2024-12-10T19:34:15.344" v="31" actId="478"/>
          <ac:spMkLst>
            <pc:docMk/>
            <pc:sldMk cId="2108621019" sldId="262"/>
            <ac:spMk id="3" creationId="{94BF2211-1C90-C5A8-CFB3-96BD8CF7819E}"/>
          </ac:spMkLst>
        </pc:spChg>
        <pc:spChg chg="add del">
          <ac:chgData name="imran khan" userId="7a6e32d219a4fbb7" providerId="LiveId" clId="{12F34819-C7A0-4944-9CD6-E5703DD3723E}" dt="2024-12-10T20:23:45.390" v="304" actId="26606"/>
          <ac:spMkLst>
            <pc:docMk/>
            <pc:sldMk cId="2108621019" sldId="262"/>
            <ac:spMk id="8" creationId="{D284A420-F50C-4C2C-B88E-E6F4EF504B6E}"/>
          </ac:spMkLst>
        </pc:spChg>
        <pc:spChg chg="add">
          <ac:chgData name="imran khan" userId="7a6e32d219a4fbb7" providerId="LiveId" clId="{12F34819-C7A0-4944-9CD6-E5703DD3723E}" dt="2024-12-10T20:23:45.423" v="305" actId="26606"/>
          <ac:spMkLst>
            <pc:docMk/>
            <pc:sldMk cId="2108621019" sldId="262"/>
            <ac:spMk id="9" creationId="{D284A420-F50C-4C2C-B88E-E6F4EF504B6E}"/>
          </ac:spMkLst>
        </pc:spChg>
        <pc:spChg chg="add del">
          <ac:chgData name="imran khan" userId="7a6e32d219a4fbb7" providerId="LiveId" clId="{12F34819-C7A0-4944-9CD6-E5703DD3723E}" dt="2024-12-10T20:23:45.390" v="304" actId="26606"/>
          <ac:spMkLst>
            <pc:docMk/>
            <pc:sldMk cId="2108621019" sldId="262"/>
            <ac:spMk id="10" creationId="{893A6D2E-5228-4998-9E24-EFCCA024675E}"/>
          </ac:spMkLst>
        </pc:spChg>
        <pc:spChg chg="add">
          <ac:chgData name="imran khan" userId="7a6e32d219a4fbb7" providerId="LiveId" clId="{12F34819-C7A0-4944-9CD6-E5703DD3723E}" dt="2024-12-10T20:23:45.423" v="305" actId="26606"/>
          <ac:spMkLst>
            <pc:docMk/>
            <pc:sldMk cId="2108621019" sldId="262"/>
            <ac:spMk id="11" creationId="{893A6D2E-5228-4998-9E24-EFCCA024675E}"/>
          </ac:spMkLst>
        </pc:spChg>
        <pc:spChg chg="add del">
          <ac:chgData name="imran khan" userId="7a6e32d219a4fbb7" providerId="LiveId" clId="{12F34819-C7A0-4944-9CD6-E5703DD3723E}" dt="2024-12-10T20:23:45.390" v="304" actId="26606"/>
          <ac:spMkLst>
            <pc:docMk/>
            <pc:sldMk cId="2108621019" sldId="262"/>
            <ac:spMk id="16" creationId="{922E0291-99C8-40F9-ADAB-32589A3B57AA}"/>
          </ac:spMkLst>
        </pc:spChg>
        <pc:spChg chg="add">
          <ac:chgData name="imran khan" userId="7a6e32d219a4fbb7" providerId="LiveId" clId="{12F34819-C7A0-4944-9CD6-E5703DD3723E}" dt="2024-12-10T20:23:45.423" v="305" actId="26606"/>
          <ac:spMkLst>
            <pc:docMk/>
            <pc:sldMk cId="2108621019" sldId="262"/>
            <ac:spMk id="17" creationId="{56927B1C-2055-4F66-A747-7DB82B79E578}"/>
          </ac:spMkLst>
        </pc:spChg>
        <pc:spChg chg="add del">
          <ac:chgData name="imran khan" userId="7a6e32d219a4fbb7" providerId="LiveId" clId="{12F34819-C7A0-4944-9CD6-E5703DD3723E}" dt="2024-12-10T20:23:45.390" v="304" actId="26606"/>
          <ac:spMkLst>
            <pc:docMk/>
            <pc:sldMk cId="2108621019" sldId="262"/>
            <ac:spMk id="18" creationId="{095830D2-F2AE-4DD8-B586-89B0977916FF}"/>
          </ac:spMkLst>
        </pc:spChg>
        <pc:spChg chg="add">
          <ac:chgData name="imran khan" userId="7a6e32d219a4fbb7" providerId="LiveId" clId="{12F34819-C7A0-4944-9CD6-E5703DD3723E}" dt="2024-12-10T20:23:45.423" v="305" actId="26606"/>
          <ac:spMkLst>
            <pc:docMk/>
            <pc:sldMk cId="2108621019" sldId="262"/>
            <ac:spMk id="19" creationId="{BA92B251-4A53-4024-BFEB-4894511C77A2}"/>
          </ac:spMkLst>
        </pc:spChg>
        <pc:spChg chg="add del">
          <ac:chgData name="imran khan" userId="7a6e32d219a4fbb7" providerId="LiveId" clId="{12F34819-C7A0-4944-9CD6-E5703DD3723E}" dt="2024-12-10T20:23:45.390" v="304" actId="26606"/>
          <ac:spMkLst>
            <pc:docMk/>
            <pc:sldMk cId="2108621019" sldId="262"/>
            <ac:spMk id="20" creationId="{7A8F735B-89DD-459E-BB4B-B9E1603DE41D}"/>
          </ac:spMkLst>
        </pc:spChg>
        <pc:picChg chg="add del">
          <ac:chgData name="imran khan" userId="7a6e32d219a4fbb7" providerId="LiveId" clId="{12F34819-C7A0-4944-9CD6-E5703DD3723E}" dt="2024-12-10T20:23:45.390" v="304" actId="26606"/>
          <ac:picMkLst>
            <pc:docMk/>
            <pc:sldMk cId="2108621019" sldId="262"/>
            <ac:picMk id="4" creationId="{D36193F6-6D81-E7B3-70A4-57FCE105ECC7}"/>
          </ac:picMkLst>
        </pc:picChg>
        <pc:picChg chg="add">
          <ac:chgData name="imran khan" userId="7a6e32d219a4fbb7" providerId="LiveId" clId="{12F34819-C7A0-4944-9CD6-E5703DD3723E}" dt="2024-12-10T20:23:45.423" v="305" actId="26606"/>
          <ac:picMkLst>
            <pc:docMk/>
            <pc:sldMk cId="2108621019" sldId="262"/>
            <ac:picMk id="6" creationId="{0ABE78C4-69EA-EB94-8759-9F3B59C367E3}"/>
          </ac:picMkLst>
        </pc:picChg>
        <pc:picChg chg="add del mod">
          <ac:chgData name="imran khan" userId="7a6e32d219a4fbb7" providerId="LiveId" clId="{12F34819-C7A0-4944-9CD6-E5703DD3723E}" dt="2024-12-10T20:25:56.038" v="307" actId="478"/>
          <ac:picMkLst>
            <pc:docMk/>
            <pc:sldMk cId="2108621019" sldId="262"/>
            <ac:picMk id="7" creationId="{B93F9A75-1807-AE25-5B4E-62819B55E7F4}"/>
          </ac:picMkLst>
        </pc:picChg>
        <pc:cxnChg chg="add del">
          <ac:chgData name="imran khan" userId="7a6e32d219a4fbb7" providerId="LiveId" clId="{12F34819-C7A0-4944-9CD6-E5703DD3723E}" dt="2024-12-10T20:23:45.390" v="304" actId="26606"/>
          <ac:cxnSpMkLst>
            <pc:docMk/>
            <pc:sldMk cId="2108621019" sldId="262"/>
            <ac:cxnSpMk id="12" creationId="{3ADB48DB-8E25-4F2F-8C02-5B793937255F}"/>
          </ac:cxnSpMkLst>
        </pc:cxnChg>
        <pc:cxnChg chg="add">
          <ac:chgData name="imran khan" userId="7a6e32d219a4fbb7" providerId="LiveId" clId="{12F34819-C7A0-4944-9CD6-E5703DD3723E}" dt="2024-12-10T20:23:45.423" v="305" actId="26606"/>
          <ac:cxnSpMkLst>
            <pc:docMk/>
            <pc:sldMk cId="2108621019" sldId="262"/>
            <ac:cxnSpMk id="13" creationId="{3ADB48DB-8E25-4F2F-8C02-5B793937255F}"/>
          </ac:cxnSpMkLst>
        </pc:cxnChg>
        <pc:cxnChg chg="add del">
          <ac:chgData name="imran khan" userId="7a6e32d219a4fbb7" providerId="LiveId" clId="{12F34819-C7A0-4944-9CD6-E5703DD3723E}" dt="2024-12-10T20:23:45.390" v="304" actId="26606"/>
          <ac:cxnSpMkLst>
            <pc:docMk/>
            <pc:sldMk cId="2108621019" sldId="262"/>
            <ac:cxnSpMk id="14" creationId="{C32BA7E3-7313-49C8-A245-A85BDEB13EB3}"/>
          </ac:cxnSpMkLst>
        </pc:cxnChg>
        <pc:cxnChg chg="add">
          <ac:chgData name="imran khan" userId="7a6e32d219a4fbb7" providerId="LiveId" clId="{12F34819-C7A0-4944-9CD6-E5703DD3723E}" dt="2024-12-10T20:23:45.423" v="305" actId="26606"/>
          <ac:cxnSpMkLst>
            <pc:docMk/>
            <pc:sldMk cId="2108621019" sldId="262"/>
            <ac:cxnSpMk id="15" creationId="{C32BA7E3-7313-49C8-A245-A85BDEB13EB3}"/>
          </ac:cxnSpMkLst>
        </pc:cxnChg>
        <pc:cxnChg chg="add">
          <ac:chgData name="imran khan" userId="7a6e32d219a4fbb7" providerId="LiveId" clId="{12F34819-C7A0-4944-9CD6-E5703DD3723E}" dt="2024-12-10T20:23:45.423" v="305" actId="26606"/>
          <ac:cxnSpMkLst>
            <pc:docMk/>
            <pc:sldMk cId="2108621019" sldId="262"/>
            <ac:cxnSpMk id="21" creationId="{48A448B8-5E47-4A21-B872-FCB55ADBF28F}"/>
          </ac:cxnSpMkLst>
        </pc:cxnChg>
        <pc:cxnChg chg="add del">
          <ac:chgData name="imran khan" userId="7a6e32d219a4fbb7" providerId="LiveId" clId="{12F34819-C7A0-4944-9CD6-E5703DD3723E}" dt="2024-12-10T20:23:45.390" v="304" actId="26606"/>
          <ac:cxnSpMkLst>
            <pc:docMk/>
            <pc:sldMk cId="2108621019" sldId="262"/>
            <ac:cxnSpMk id="22" creationId="{FAFF45CC-4046-4B20-8A54-5D613033F0AF}"/>
          </ac:cxnSpMkLst>
        </pc:cxnChg>
      </pc:sldChg>
      <pc:sldChg chg="addSp delSp modSp new del mod ord">
        <pc:chgData name="imran khan" userId="7a6e32d219a4fbb7" providerId="LiveId" clId="{12F34819-C7A0-4944-9CD6-E5703DD3723E}" dt="2024-12-10T21:02:47.486" v="415" actId="47"/>
        <pc:sldMkLst>
          <pc:docMk/>
          <pc:sldMk cId="3844300935" sldId="263"/>
        </pc:sldMkLst>
        <pc:spChg chg="del mod">
          <ac:chgData name="imran khan" userId="7a6e32d219a4fbb7" providerId="LiveId" clId="{12F34819-C7A0-4944-9CD6-E5703DD3723E}" dt="2024-12-10T21:02:32.111" v="411" actId="21"/>
          <ac:spMkLst>
            <pc:docMk/>
            <pc:sldMk cId="3844300935" sldId="263"/>
            <ac:spMk id="2" creationId="{4FD218B6-E4BC-31E2-E0B3-E410D4E5DF14}"/>
          </ac:spMkLst>
        </pc:spChg>
        <pc:spChg chg="add mod">
          <ac:chgData name="imran khan" userId="7a6e32d219a4fbb7" providerId="LiveId" clId="{12F34819-C7A0-4944-9CD6-E5703DD3723E}" dt="2024-12-10T21:02:32.111" v="411" actId="21"/>
          <ac:spMkLst>
            <pc:docMk/>
            <pc:sldMk cId="3844300935" sldId="263"/>
            <ac:spMk id="5" creationId="{6BFF7820-5DB3-BF3B-D726-831678EB2164}"/>
          </ac:spMkLst>
        </pc:spChg>
      </pc:sldChg>
      <pc:sldChg chg="modSp new del mod">
        <pc:chgData name="imran khan" userId="7a6e32d219a4fbb7" providerId="LiveId" clId="{12F34819-C7A0-4944-9CD6-E5703DD3723E}" dt="2024-12-10T21:01:56.592" v="408" actId="47"/>
        <pc:sldMkLst>
          <pc:docMk/>
          <pc:sldMk cId="2946869673" sldId="264"/>
        </pc:sldMkLst>
        <pc:spChg chg="mod">
          <ac:chgData name="imran khan" userId="7a6e32d219a4fbb7" providerId="LiveId" clId="{12F34819-C7A0-4944-9CD6-E5703DD3723E}" dt="2024-12-10T20:00:32.277" v="272" actId="20577"/>
          <ac:spMkLst>
            <pc:docMk/>
            <pc:sldMk cId="2946869673" sldId="264"/>
            <ac:spMk id="2" creationId="{02E19540-C061-E9B6-4FCD-BDAE42BD14D0}"/>
          </ac:spMkLst>
        </pc:spChg>
      </pc:sldChg>
      <pc:sldChg chg="new del">
        <pc:chgData name="imran khan" userId="7a6e32d219a4fbb7" providerId="LiveId" clId="{12F34819-C7A0-4944-9CD6-E5703DD3723E}" dt="2024-12-10T21:01:57.527" v="409" actId="47"/>
        <pc:sldMkLst>
          <pc:docMk/>
          <pc:sldMk cId="3360523692" sldId="265"/>
        </pc:sldMkLst>
      </pc:sldChg>
      <pc:sldChg chg="addSp delSp modSp new mod modTransition">
        <pc:chgData name="imran khan" userId="7a6e32d219a4fbb7" providerId="LiveId" clId="{12F34819-C7A0-4944-9CD6-E5703DD3723E}" dt="2024-12-10T21:36:10.017" v="551"/>
        <pc:sldMkLst>
          <pc:docMk/>
          <pc:sldMk cId="1276614679" sldId="266"/>
        </pc:sldMkLst>
        <pc:spChg chg="mod">
          <ac:chgData name="imran khan" userId="7a6e32d219a4fbb7" providerId="LiveId" clId="{12F34819-C7A0-4944-9CD6-E5703DD3723E}" dt="2024-12-10T20:21:46.363" v="290" actId="14100"/>
          <ac:spMkLst>
            <pc:docMk/>
            <pc:sldMk cId="1276614679" sldId="266"/>
            <ac:spMk id="2" creationId="{5785DD1D-7905-BA48-E28D-28E31304A5B9}"/>
          </ac:spMkLst>
        </pc:spChg>
        <pc:spChg chg="del">
          <ac:chgData name="imran khan" userId="7a6e32d219a4fbb7" providerId="LiveId" clId="{12F34819-C7A0-4944-9CD6-E5703DD3723E}" dt="2024-12-10T20:20:49.203" v="275" actId="22"/>
          <ac:spMkLst>
            <pc:docMk/>
            <pc:sldMk cId="1276614679" sldId="266"/>
            <ac:spMk id="3" creationId="{A6B4A352-7802-0D96-C6F9-5FAD5D2CFAC6}"/>
          </ac:spMkLst>
        </pc:spChg>
        <pc:spChg chg="add del mod">
          <ac:chgData name="imran khan" userId="7a6e32d219a4fbb7" providerId="LiveId" clId="{12F34819-C7A0-4944-9CD6-E5703DD3723E}" dt="2024-12-10T21:26:26.858" v="436" actId="478"/>
          <ac:spMkLst>
            <pc:docMk/>
            <pc:sldMk cId="1276614679" sldId="266"/>
            <ac:spMk id="9" creationId="{DCF7578A-9636-C91F-B354-3A2C85FC997A}"/>
          </ac:spMkLst>
        </pc:spChg>
        <pc:picChg chg="add del mod ord">
          <ac:chgData name="imran khan" userId="7a6e32d219a4fbb7" providerId="LiveId" clId="{12F34819-C7A0-4944-9CD6-E5703DD3723E}" dt="2024-12-10T21:26:20.435" v="435" actId="478"/>
          <ac:picMkLst>
            <pc:docMk/>
            <pc:sldMk cId="1276614679" sldId="266"/>
            <ac:picMk id="5" creationId="{4664F219-569F-F0DD-25E4-E3BE4578DF7F}"/>
          </ac:picMkLst>
        </pc:picChg>
        <pc:picChg chg="add mod">
          <ac:chgData name="imran khan" userId="7a6e32d219a4fbb7" providerId="LiveId" clId="{12F34819-C7A0-4944-9CD6-E5703DD3723E}" dt="2024-12-10T20:22:51.018" v="298" actId="14100"/>
          <ac:picMkLst>
            <pc:docMk/>
            <pc:sldMk cId="1276614679" sldId="266"/>
            <ac:picMk id="7" creationId="{DFA875D0-9BA4-3A28-A74E-8B53E8474602}"/>
          </ac:picMkLst>
        </pc:picChg>
        <pc:picChg chg="add mod ord modCrop">
          <ac:chgData name="imran khan" userId="7a6e32d219a4fbb7" providerId="LiveId" clId="{12F34819-C7A0-4944-9CD6-E5703DD3723E}" dt="2024-12-10T21:26:55.489" v="443" actId="167"/>
          <ac:picMkLst>
            <pc:docMk/>
            <pc:sldMk cId="1276614679" sldId="266"/>
            <ac:picMk id="11" creationId="{EDCBFABC-1CF4-6A7D-7260-14BEECAEBC0E}"/>
          </ac:picMkLst>
        </pc:picChg>
      </pc:sldChg>
      <pc:sldChg chg="addSp delSp modSp new mod modTransition setBg setClrOvrMap">
        <pc:chgData name="imran khan" userId="7a6e32d219a4fbb7" providerId="LiveId" clId="{12F34819-C7A0-4944-9CD6-E5703DD3723E}" dt="2024-12-10T21:36:10.017" v="551"/>
        <pc:sldMkLst>
          <pc:docMk/>
          <pc:sldMk cId="3380820925" sldId="267"/>
        </pc:sldMkLst>
        <pc:spChg chg="del mod ord">
          <ac:chgData name="imran khan" userId="7a6e32d219a4fbb7" providerId="LiveId" clId="{12F34819-C7A0-4944-9CD6-E5703DD3723E}" dt="2024-12-10T20:34:18.212" v="333" actId="478"/>
          <ac:spMkLst>
            <pc:docMk/>
            <pc:sldMk cId="3380820925" sldId="267"/>
            <ac:spMk id="2" creationId="{F3D62AF0-C891-259C-7FF9-F980B703951D}"/>
          </ac:spMkLst>
        </pc:spChg>
        <pc:spChg chg="add del mod ord">
          <ac:chgData name="imran khan" userId="7a6e32d219a4fbb7" providerId="LiveId" clId="{12F34819-C7A0-4944-9CD6-E5703DD3723E}" dt="2024-12-10T20:34:15.766" v="332" actId="478"/>
          <ac:spMkLst>
            <pc:docMk/>
            <pc:sldMk cId="3380820925" sldId="267"/>
            <ac:spMk id="3" creationId="{7FC7AB36-B09A-110A-3C2F-519EE1CD2D70}"/>
          </ac:spMkLst>
        </pc:spChg>
        <pc:spChg chg="add mod">
          <ac:chgData name="imran khan" userId="7a6e32d219a4fbb7" providerId="LiveId" clId="{12F34819-C7A0-4944-9CD6-E5703DD3723E}" dt="2024-12-10T21:02:44.457" v="414" actId="14100"/>
          <ac:spMkLst>
            <pc:docMk/>
            <pc:sldMk cId="3380820925" sldId="267"/>
            <ac:spMk id="8" creationId="{4FD218B6-E4BC-31E2-E0B3-E410D4E5DF14}"/>
          </ac:spMkLst>
        </pc:spChg>
        <pc:spChg chg="add del">
          <ac:chgData name="imran khan" userId="7a6e32d219a4fbb7" providerId="LiveId" clId="{12F34819-C7A0-4944-9CD6-E5703DD3723E}" dt="2024-12-10T20:35:10.983" v="342" actId="26606"/>
          <ac:spMkLst>
            <pc:docMk/>
            <pc:sldMk cId="3380820925" sldId="267"/>
            <ac:spMk id="12" creationId="{605F0529-58A4-43AF-A3D8-7FB38DDCFC95}"/>
          </ac:spMkLst>
        </pc:spChg>
        <pc:spChg chg="add del">
          <ac:chgData name="imran khan" userId="7a6e32d219a4fbb7" providerId="LiveId" clId="{12F34819-C7A0-4944-9CD6-E5703DD3723E}" dt="2024-12-10T20:35:10.983" v="342" actId="26606"/>
          <ac:spMkLst>
            <pc:docMk/>
            <pc:sldMk cId="3380820925" sldId="267"/>
            <ac:spMk id="14" creationId="{43E8FEA2-54EE-4F84-B5DB-A055A7D805EE}"/>
          </ac:spMkLst>
        </pc:spChg>
        <pc:spChg chg="add del">
          <ac:chgData name="imran khan" userId="7a6e32d219a4fbb7" providerId="LiveId" clId="{12F34819-C7A0-4944-9CD6-E5703DD3723E}" dt="2024-12-10T20:34:25.936" v="335" actId="26606"/>
          <ac:spMkLst>
            <pc:docMk/>
            <pc:sldMk cId="3380820925" sldId="267"/>
            <ac:spMk id="18" creationId="{262ABC4B-37D8-4218-BDD8-6DF6A00C0C80}"/>
          </ac:spMkLst>
        </pc:spChg>
        <pc:spChg chg="add del">
          <ac:chgData name="imran khan" userId="7a6e32d219a4fbb7" providerId="LiveId" clId="{12F34819-C7A0-4944-9CD6-E5703DD3723E}" dt="2024-12-10T20:34:03.453" v="328" actId="26606"/>
          <ac:spMkLst>
            <pc:docMk/>
            <pc:sldMk cId="3380820925" sldId="267"/>
            <ac:spMk id="21" creationId="{D284A420-F50C-4C2C-B88E-E6F4EF504B6E}"/>
          </ac:spMkLst>
        </pc:spChg>
        <pc:spChg chg="add del">
          <ac:chgData name="imran khan" userId="7a6e32d219a4fbb7" providerId="LiveId" clId="{12F34819-C7A0-4944-9CD6-E5703DD3723E}" dt="2024-12-10T20:34:03.453" v="328" actId="26606"/>
          <ac:spMkLst>
            <pc:docMk/>
            <pc:sldMk cId="3380820925" sldId="267"/>
            <ac:spMk id="23" creationId="{893A6D2E-5228-4998-9E24-EFCCA024675E}"/>
          </ac:spMkLst>
        </pc:spChg>
        <pc:spChg chg="add del">
          <ac:chgData name="imran khan" userId="7a6e32d219a4fbb7" providerId="LiveId" clId="{12F34819-C7A0-4944-9CD6-E5703DD3723E}" dt="2024-12-10T20:35:10.974" v="341" actId="26606"/>
          <ac:spMkLst>
            <pc:docMk/>
            <pc:sldMk cId="3380820925" sldId="267"/>
            <ac:spMk id="28" creationId="{19E301E5-1206-47D0-9CDF-72583D739089}"/>
          </ac:spMkLst>
        </pc:spChg>
        <pc:spChg chg="add del">
          <ac:chgData name="imran khan" userId="7a6e32d219a4fbb7" providerId="LiveId" clId="{12F34819-C7A0-4944-9CD6-E5703DD3723E}" dt="2024-12-10T20:34:03.453" v="328" actId="26606"/>
          <ac:spMkLst>
            <pc:docMk/>
            <pc:sldMk cId="3380820925" sldId="267"/>
            <ac:spMk id="29" creationId="{9C9885E3-1719-4EC5-9DB3-1A79A0A16442}"/>
          </ac:spMkLst>
        </pc:spChg>
        <pc:spChg chg="add del">
          <ac:chgData name="imran khan" userId="7a6e32d219a4fbb7" providerId="LiveId" clId="{12F34819-C7A0-4944-9CD6-E5703DD3723E}" dt="2024-12-10T20:35:10.974" v="341" actId="26606"/>
          <ac:spMkLst>
            <pc:docMk/>
            <pc:sldMk cId="3380820925" sldId="267"/>
            <ac:spMk id="30" creationId="{AFA31FBE-7948-4384-B68A-75DEFDC4955A}"/>
          </ac:spMkLst>
        </pc:spChg>
        <pc:spChg chg="add del">
          <ac:chgData name="imran khan" userId="7a6e32d219a4fbb7" providerId="LiveId" clId="{12F34819-C7A0-4944-9CD6-E5703DD3723E}" dt="2024-12-10T20:34:03.453" v="328" actId="26606"/>
          <ac:spMkLst>
            <pc:docMk/>
            <pc:sldMk cId="3380820925" sldId="267"/>
            <ac:spMk id="31" creationId="{C1BEF3FD-D6AB-4420-B06A-52C49F8DFCEC}"/>
          </ac:spMkLst>
        </pc:spChg>
        <pc:spChg chg="add">
          <ac:chgData name="imran khan" userId="7a6e32d219a4fbb7" providerId="LiveId" clId="{12F34819-C7A0-4944-9CD6-E5703DD3723E}" dt="2024-12-10T20:35:10.983" v="342" actId="26606"/>
          <ac:spMkLst>
            <pc:docMk/>
            <pc:sldMk cId="3380820925" sldId="267"/>
            <ac:spMk id="32" creationId="{799448F2-0E5B-42DA-B2D1-11A14E947BD4}"/>
          </ac:spMkLst>
        </pc:spChg>
        <pc:spChg chg="add">
          <ac:chgData name="imran khan" userId="7a6e32d219a4fbb7" providerId="LiveId" clId="{12F34819-C7A0-4944-9CD6-E5703DD3723E}" dt="2024-12-10T20:35:10.983" v="342" actId="26606"/>
          <ac:spMkLst>
            <pc:docMk/>
            <pc:sldMk cId="3380820925" sldId="267"/>
            <ac:spMk id="34" creationId="{4E8A7552-20E1-4F34-ADAB-C1DB6634D47E}"/>
          </ac:spMkLst>
        </pc:spChg>
        <pc:spChg chg="add del">
          <ac:chgData name="imran khan" userId="7a6e32d219a4fbb7" providerId="LiveId" clId="{12F34819-C7A0-4944-9CD6-E5703DD3723E}" dt="2024-12-10T20:34:09.510" v="330" actId="26606"/>
          <ac:spMkLst>
            <pc:docMk/>
            <pc:sldMk cId="3380820925" sldId="267"/>
            <ac:spMk id="36" creationId="{D284A420-F50C-4C2C-B88E-E6F4EF504B6E}"/>
          </ac:spMkLst>
        </pc:spChg>
        <pc:spChg chg="add del">
          <ac:chgData name="imran khan" userId="7a6e32d219a4fbb7" providerId="LiveId" clId="{12F34819-C7A0-4944-9CD6-E5703DD3723E}" dt="2024-12-10T20:34:09.510" v="330" actId="26606"/>
          <ac:spMkLst>
            <pc:docMk/>
            <pc:sldMk cId="3380820925" sldId="267"/>
            <ac:spMk id="37" creationId="{893A6D2E-5228-4998-9E24-EFCCA024675E}"/>
          </ac:spMkLst>
        </pc:spChg>
        <pc:spChg chg="add del">
          <ac:chgData name="imran khan" userId="7a6e32d219a4fbb7" providerId="LiveId" clId="{12F34819-C7A0-4944-9CD6-E5703DD3723E}" dt="2024-12-10T20:34:09.510" v="330" actId="26606"/>
          <ac:spMkLst>
            <pc:docMk/>
            <pc:sldMk cId="3380820925" sldId="267"/>
            <ac:spMk id="40" creationId="{DA2127FC-A38E-4DEE-ADF0-1CD472163036}"/>
          </ac:spMkLst>
        </pc:spChg>
        <pc:spChg chg="add del">
          <ac:chgData name="imran khan" userId="7a6e32d219a4fbb7" providerId="LiveId" clId="{12F34819-C7A0-4944-9CD6-E5703DD3723E}" dt="2024-12-10T20:34:09.510" v="330" actId="26606"/>
          <ac:spMkLst>
            <pc:docMk/>
            <pc:sldMk cId="3380820925" sldId="267"/>
            <ac:spMk id="41" creationId="{13A48C6C-3CC4-4EE5-A773-EC1EB7F59CD4}"/>
          </ac:spMkLst>
        </pc:spChg>
        <pc:spChg chg="add del">
          <ac:chgData name="imran khan" userId="7a6e32d219a4fbb7" providerId="LiveId" clId="{12F34819-C7A0-4944-9CD6-E5703DD3723E}" dt="2024-12-10T20:34:09.510" v="330" actId="26606"/>
          <ac:spMkLst>
            <pc:docMk/>
            <pc:sldMk cId="3380820925" sldId="267"/>
            <ac:spMk id="42" creationId="{F489C2E0-4895-4B72-85EA-7EE9FAFFDC7E}"/>
          </ac:spMkLst>
        </pc:spChg>
        <pc:picChg chg="add mod ord">
          <ac:chgData name="imran khan" userId="7a6e32d219a4fbb7" providerId="LiveId" clId="{12F34819-C7A0-4944-9CD6-E5703DD3723E}" dt="2024-12-10T20:35:10.983" v="342" actId="26606"/>
          <ac:picMkLst>
            <pc:docMk/>
            <pc:sldMk cId="3380820925" sldId="267"/>
            <ac:picMk id="5" creationId="{84D50464-D6B5-71CA-1A30-285791389496}"/>
          </ac:picMkLst>
        </pc:picChg>
        <pc:picChg chg="add mod ord">
          <ac:chgData name="imran khan" userId="7a6e32d219a4fbb7" providerId="LiveId" clId="{12F34819-C7A0-4944-9CD6-E5703DD3723E}" dt="2024-12-10T20:35:10.983" v="342" actId="26606"/>
          <ac:picMkLst>
            <pc:docMk/>
            <pc:sldMk cId="3380820925" sldId="267"/>
            <ac:picMk id="6" creationId="{E05D6998-3FCF-400E-94BC-56E8DFFE37A6}"/>
          </ac:picMkLst>
        </pc:picChg>
        <pc:picChg chg="add mod ord">
          <ac:chgData name="imran khan" userId="7a6e32d219a4fbb7" providerId="LiveId" clId="{12F34819-C7A0-4944-9CD6-E5703DD3723E}" dt="2024-12-10T20:35:10.983" v="342" actId="26606"/>
          <ac:picMkLst>
            <pc:docMk/>
            <pc:sldMk cId="3380820925" sldId="267"/>
            <ac:picMk id="7" creationId="{F4B51F9D-109F-4D19-ABCF-BA5E67399AAD}"/>
          </ac:picMkLst>
        </pc:picChg>
        <pc:cxnChg chg="add del">
          <ac:chgData name="imran khan" userId="7a6e32d219a4fbb7" providerId="LiveId" clId="{12F34819-C7A0-4944-9CD6-E5703DD3723E}" dt="2024-12-10T20:35:10.983" v="342" actId="26606"/>
          <ac:cxnSpMkLst>
            <pc:docMk/>
            <pc:sldMk cId="3380820925" sldId="267"/>
            <ac:cxnSpMk id="16" creationId="{E58B1629-F209-47B0-BA59-6BD937DBB08F}"/>
          </ac:cxnSpMkLst>
        </pc:cxnChg>
        <pc:cxnChg chg="add del">
          <ac:chgData name="imran khan" userId="7a6e32d219a4fbb7" providerId="LiveId" clId="{12F34819-C7A0-4944-9CD6-E5703DD3723E}" dt="2024-12-10T20:34:32.416" v="337" actId="26606"/>
          <ac:cxnSpMkLst>
            <pc:docMk/>
            <pc:sldMk cId="3380820925" sldId="267"/>
            <ac:cxnSpMk id="20" creationId="{DCD67800-37AC-4E14-89B0-F79DCB3FB86D}"/>
          </ac:cxnSpMkLst>
        </pc:cxnChg>
        <pc:cxnChg chg="add del">
          <ac:chgData name="imran khan" userId="7a6e32d219a4fbb7" providerId="LiveId" clId="{12F34819-C7A0-4944-9CD6-E5703DD3723E}" dt="2024-12-10T20:34:32.416" v="337" actId="26606"/>
          <ac:cxnSpMkLst>
            <pc:docMk/>
            <pc:sldMk cId="3380820925" sldId="267"/>
            <ac:cxnSpMk id="22" creationId="{20F1788F-A5AE-4188-8274-F7F2E3833ECD}"/>
          </ac:cxnSpMkLst>
        </pc:cxnChg>
        <pc:cxnChg chg="add del">
          <ac:chgData name="imran khan" userId="7a6e32d219a4fbb7" providerId="LiveId" clId="{12F34819-C7A0-4944-9CD6-E5703DD3723E}" dt="2024-12-10T20:34:44.417" v="339" actId="26606"/>
          <ac:cxnSpMkLst>
            <pc:docMk/>
            <pc:sldMk cId="3380820925" sldId="267"/>
            <ac:cxnSpMk id="24" creationId="{D4BDCD00-BA97-40D8-93CD-0A9CA931BE17}"/>
          </ac:cxnSpMkLst>
        </pc:cxnChg>
        <pc:cxnChg chg="add del">
          <ac:chgData name="imran khan" userId="7a6e32d219a4fbb7" providerId="LiveId" clId="{12F34819-C7A0-4944-9CD6-E5703DD3723E}" dt="2024-12-10T20:34:03.453" v="328" actId="26606"/>
          <ac:cxnSpMkLst>
            <pc:docMk/>
            <pc:sldMk cId="3380820925" sldId="267"/>
            <ac:cxnSpMk id="25" creationId="{3ADB48DB-8E25-4F2F-8C02-5B793937255F}"/>
          </ac:cxnSpMkLst>
        </pc:cxnChg>
        <pc:cxnChg chg="add del">
          <ac:chgData name="imran khan" userId="7a6e32d219a4fbb7" providerId="LiveId" clId="{12F34819-C7A0-4944-9CD6-E5703DD3723E}" dt="2024-12-10T20:34:44.417" v="339" actId="26606"/>
          <ac:cxnSpMkLst>
            <pc:docMk/>
            <pc:sldMk cId="3380820925" sldId="267"/>
            <ac:cxnSpMk id="26" creationId="{2D631E40-F51C-4828-B23B-DF903513296E}"/>
          </ac:cxnSpMkLst>
        </pc:cxnChg>
        <pc:cxnChg chg="add del">
          <ac:chgData name="imran khan" userId="7a6e32d219a4fbb7" providerId="LiveId" clId="{12F34819-C7A0-4944-9CD6-E5703DD3723E}" dt="2024-12-10T20:34:03.453" v="328" actId="26606"/>
          <ac:cxnSpMkLst>
            <pc:docMk/>
            <pc:sldMk cId="3380820925" sldId="267"/>
            <ac:cxnSpMk id="27" creationId="{C32BA7E3-7313-49C8-A245-A85BDEB13EB3}"/>
          </ac:cxnSpMkLst>
        </pc:cxnChg>
        <pc:cxnChg chg="add del">
          <ac:chgData name="imran khan" userId="7a6e32d219a4fbb7" providerId="LiveId" clId="{12F34819-C7A0-4944-9CD6-E5703DD3723E}" dt="2024-12-10T20:34:03.453" v="328" actId="26606"/>
          <ac:cxnSpMkLst>
            <pc:docMk/>
            <pc:sldMk cId="3380820925" sldId="267"/>
            <ac:cxnSpMk id="33" creationId="{2577A58A-9DA2-4703-90E1-4266976232DA}"/>
          </ac:cxnSpMkLst>
        </pc:cxnChg>
        <pc:cxnChg chg="add del">
          <ac:chgData name="imran khan" userId="7a6e32d219a4fbb7" providerId="LiveId" clId="{12F34819-C7A0-4944-9CD6-E5703DD3723E}" dt="2024-12-10T20:34:09.510" v="330" actId="26606"/>
          <ac:cxnSpMkLst>
            <pc:docMk/>
            <pc:sldMk cId="3380820925" sldId="267"/>
            <ac:cxnSpMk id="35" creationId="{872DAFA4-5D2E-4391-AD38-B26F579F40C5}"/>
          </ac:cxnSpMkLst>
        </pc:cxnChg>
        <pc:cxnChg chg="add del">
          <ac:chgData name="imran khan" userId="7a6e32d219a4fbb7" providerId="LiveId" clId="{12F34819-C7A0-4944-9CD6-E5703DD3723E}" dt="2024-12-10T20:34:09.510" v="330" actId="26606"/>
          <ac:cxnSpMkLst>
            <pc:docMk/>
            <pc:sldMk cId="3380820925" sldId="267"/>
            <ac:cxnSpMk id="38" creationId="{3ADB48DB-8E25-4F2F-8C02-5B793937255F}"/>
          </ac:cxnSpMkLst>
        </pc:cxnChg>
        <pc:cxnChg chg="add del">
          <ac:chgData name="imran khan" userId="7a6e32d219a4fbb7" providerId="LiveId" clId="{12F34819-C7A0-4944-9CD6-E5703DD3723E}" dt="2024-12-10T20:34:09.510" v="330" actId="26606"/>
          <ac:cxnSpMkLst>
            <pc:docMk/>
            <pc:sldMk cId="3380820925" sldId="267"/>
            <ac:cxnSpMk id="39" creationId="{C32BA7E3-7313-49C8-A245-A85BDEB13EB3}"/>
          </ac:cxnSpMkLst>
        </pc:cxnChg>
      </pc:sldChg>
      <pc:sldChg chg="addSp delSp modSp new mod ord modTransition">
        <pc:chgData name="imran khan" userId="7a6e32d219a4fbb7" providerId="LiveId" clId="{12F34819-C7A0-4944-9CD6-E5703DD3723E}" dt="2024-12-10T21:36:10.017" v="551"/>
        <pc:sldMkLst>
          <pc:docMk/>
          <pc:sldMk cId="1582538473" sldId="268"/>
        </pc:sldMkLst>
        <pc:spChg chg="del mod">
          <ac:chgData name="imran khan" userId="7a6e32d219a4fbb7" providerId="LiveId" clId="{12F34819-C7A0-4944-9CD6-E5703DD3723E}" dt="2024-12-10T21:33:27.794" v="543" actId="478"/>
          <ac:spMkLst>
            <pc:docMk/>
            <pc:sldMk cId="1582538473" sldId="268"/>
            <ac:spMk id="2" creationId="{2DF5784C-23CC-F688-FFAB-8EE9425F39C9}"/>
          </ac:spMkLst>
        </pc:spChg>
        <pc:spChg chg="del">
          <ac:chgData name="imran khan" userId="7a6e32d219a4fbb7" providerId="LiveId" clId="{12F34819-C7A0-4944-9CD6-E5703DD3723E}" dt="2024-12-10T21:33:08.873" v="533" actId="478"/>
          <ac:spMkLst>
            <pc:docMk/>
            <pc:sldMk cId="1582538473" sldId="268"/>
            <ac:spMk id="3" creationId="{3B9EE3EB-1FFD-6820-83F7-DC0425752EF6}"/>
          </ac:spMkLst>
        </pc:spChg>
        <pc:picChg chg="add mod">
          <ac:chgData name="imran khan" userId="7a6e32d219a4fbb7" providerId="LiveId" clId="{12F34819-C7A0-4944-9CD6-E5703DD3723E}" dt="2024-12-10T21:33:41.077" v="545" actId="14100"/>
          <ac:picMkLst>
            <pc:docMk/>
            <pc:sldMk cId="1582538473" sldId="268"/>
            <ac:picMk id="1026" creationId="{1CB4F1EF-6680-5F28-1D25-A45E37BA4C86}"/>
          </ac:picMkLst>
        </pc:picChg>
      </pc:sldChg>
      <pc:sldChg chg="addSp delSp modSp new del mod">
        <pc:chgData name="imran khan" userId="7a6e32d219a4fbb7" providerId="LiveId" clId="{12F34819-C7A0-4944-9CD6-E5703DD3723E}" dt="2024-12-10T20:56:54.439" v="391" actId="2696"/>
        <pc:sldMkLst>
          <pc:docMk/>
          <pc:sldMk cId="1849686400" sldId="268"/>
        </pc:sldMkLst>
        <pc:spChg chg="add del">
          <ac:chgData name="imran khan" userId="7a6e32d219a4fbb7" providerId="LiveId" clId="{12F34819-C7A0-4944-9CD6-E5703DD3723E}" dt="2024-12-10T20:29:30.853" v="312" actId="22"/>
          <ac:spMkLst>
            <pc:docMk/>
            <pc:sldMk cId="1849686400" sldId="268"/>
            <ac:spMk id="3" creationId="{6B3DFDAA-2F01-1F7C-6646-424081EBFC69}"/>
          </ac:spMkLst>
        </pc:spChg>
        <pc:picChg chg="add del mod ord">
          <ac:chgData name="imran khan" userId="7a6e32d219a4fbb7" providerId="LiveId" clId="{12F34819-C7A0-4944-9CD6-E5703DD3723E}" dt="2024-12-10T20:29:30.853" v="312" actId="22"/>
          <ac:picMkLst>
            <pc:docMk/>
            <pc:sldMk cId="1849686400" sldId="268"/>
            <ac:picMk id="5" creationId="{C360AA4E-7D32-948B-D7D1-18CD5B4A98E6}"/>
          </ac:picMkLst>
        </pc:picChg>
        <pc:picChg chg="add mod modCrop">
          <ac:chgData name="imran khan" userId="7a6e32d219a4fbb7" providerId="LiveId" clId="{12F34819-C7A0-4944-9CD6-E5703DD3723E}" dt="2024-12-10T20:32:54.192" v="323" actId="732"/>
          <ac:picMkLst>
            <pc:docMk/>
            <pc:sldMk cId="1849686400" sldId="268"/>
            <ac:picMk id="7" creationId="{0F79EC6F-CEB5-3835-0D7D-87BDF6240086}"/>
          </ac:picMkLst>
        </pc:picChg>
      </pc:sldChg>
      <pc:sldChg chg="addSp new del mod">
        <pc:chgData name="imran khan" userId="7a6e32d219a4fbb7" providerId="LiveId" clId="{12F34819-C7A0-4944-9CD6-E5703DD3723E}" dt="2024-12-10T20:56:59.052" v="392" actId="2696"/>
        <pc:sldMkLst>
          <pc:docMk/>
          <pc:sldMk cId="928239430" sldId="269"/>
        </pc:sldMkLst>
        <pc:picChg chg="add">
          <ac:chgData name="imran khan" userId="7a6e32d219a4fbb7" providerId="LiveId" clId="{12F34819-C7A0-4944-9CD6-E5703DD3723E}" dt="2024-12-10T20:31:06.172" v="315" actId="22"/>
          <ac:picMkLst>
            <pc:docMk/>
            <pc:sldMk cId="928239430" sldId="269"/>
            <ac:picMk id="5" creationId="{5A432CF6-4847-61CA-FA1C-958095036390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59DF-A41C-4473-84B4-3BED47065D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EE754E-010D-4E64-9C99-1AE58CAD1356}">
      <dgm:prSet/>
      <dgm:spPr/>
      <dgm:t>
        <a:bodyPr/>
        <a:lstStyle/>
        <a:p>
          <a:r>
            <a:rPr lang="en-US"/>
            <a:t>The Problem.</a:t>
          </a:r>
        </a:p>
      </dgm:t>
    </dgm:pt>
    <dgm:pt modelId="{0F84B9CB-E123-4895-873C-D9615E0F5B07}" type="parTrans" cxnId="{66F6B559-9300-4823-907F-401230A19761}">
      <dgm:prSet/>
      <dgm:spPr/>
      <dgm:t>
        <a:bodyPr/>
        <a:lstStyle/>
        <a:p>
          <a:endParaRPr lang="en-US"/>
        </a:p>
      </dgm:t>
    </dgm:pt>
    <dgm:pt modelId="{A5FA0AD1-24F4-4CB3-AC2D-67E1EBABCF66}" type="sibTrans" cxnId="{66F6B559-9300-4823-907F-401230A19761}">
      <dgm:prSet/>
      <dgm:spPr/>
      <dgm:t>
        <a:bodyPr/>
        <a:lstStyle/>
        <a:p>
          <a:endParaRPr lang="en-US"/>
        </a:p>
      </dgm:t>
    </dgm:pt>
    <dgm:pt modelId="{D699364C-9D6F-4023-AD7E-45AF83EC6290}">
      <dgm:prSet/>
      <dgm:spPr/>
      <dgm:t>
        <a:bodyPr/>
        <a:lstStyle/>
        <a:p>
          <a:r>
            <a:rPr lang="en-US"/>
            <a:t>What We Tried To Do.</a:t>
          </a:r>
        </a:p>
      </dgm:t>
    </dgm:pt>
    <dgm:pt modelId="{47A88B4F-1891-4729-8E1D-CA33254972B4}" type="parTrans" cxnId="{F7B634B1-1424-4B97-9175-5817BA005FC4}">
      <dgm:prSet/>
      <dgm:spPr/>
      <dgm:t>
        <a:bodyPr/>
        <a:lstStyle/>
        <a:p>
          <a:endParaRPr lang="en-US"/>
        </a:p>
      </dgm:t>
    </dgm:pt>
    <dgm:pt modelId="{24DA7EBE-5864-4404-B2B8-3246B7224AAB}" type="sibTrans" cxnId="{F7B634B1-1424-4B97-9175-5817BA005FC4}">
      <dgm:prSet/>
      <dgm:spPr/>
      <dgm:t>
        <a:bodyPr/>
        <a:lstStyle/>
        <a:p>
          <a:endParaRPr lang="en-US"/>
        </a:p>
      </dgm:t>
    </dgm:pt>
    <dgm:pt modelId="{B14416C2-9A27-44C7-A056-E08092A3EA16}">
      <dgm:prSet/>
      <dgm:spPr/>
      <dgm:t>
        <a:bodyPr/>
        <a:lstStyle/>
        <a:p>
          <a:r>
            <a:rPr lang="en-US"/>
            <a:t>How it Turned Out.</a:t>
          </a:r>
        </a:p>
      </dgm:t>
    </dgm:pt>
    <dgm:pt modelId="{F388DE02-E042-491D-8E17-C611973ABAC4}" type="parTrans" cxnId="{5B1D086A-5EF9-4B2A-A58A-A22484C4FEE9}">
      <dgm:prSet/>
      <dgm:spPr/>
      <dgm:t>
        <a:bodyPr/>
        <a:lstStyle/>
        <a:p>
          <a:endParaRPr lang="en-US"/>
        </a:p>
      </dgm:t>
    </dgm:pt>
    <dgm:pt modelId="{09445083-FF99-4EEE-9E3F-A58FFB62CCF9}" type="sibTrans" cxnId="{5B1D086A-5EF9-4B2A-A58A-A22484C4FEE9}">
      <dgm:prSet/>
      <dgm:spPr/>
      <dgm:t>
        <a:bodyPr/>
        <a:lstStyle/>
        <a:p>
          <a:endParaRPr lang="en-US"/>
        </a:p>
      </dgm:t>
    </dgm:pt>
    <dgm:pt modelId="{C2087305-3D48-4CEC-89FD-7278CB8C5E4B}">
      <dgm:prSet/>
      <dgm:spPr/>
      <dgm:t>
        <a:bodyPr/>
        <a:lstStyle/>
        <a:p>
          <a:r>
            <a:rPr lang="en-US"/>
            <a:t>Use Case diagram.</a:t>
          </a:r>
        </a:p>
      </dgm:t>
    </dgm:pt>
    <dgm:pt modelId="{12B33E2F-92A3-4597-BAF1-681EBEA24E6A}" type="parTrans" cxnId="{5651B617-00E6-4101-B739-CE84D47283C7}">
      <dgm:prSet/>
      <dgm:spPr/>
      <dgm:t>
        <a:bodyPr/>
        <a:lstStyle/>
        <a:p>
          <a:endParaRPr lang="en-US"/>
        </a:p>
      </dgm:t>
    </dgm:pt>
    <dgm:pt modelId="{00E922E6-49D5-4B1C-8613-DA25BC68AB6D}" type="sibTrans" cxnId="{5651B617-00E6-4101-B739-CE84D47283C7}">
      <dgm:prSet/>
      <dgm:spPr/>
      <dgm:t>
        <a:bodyPr/>
        <a:lstStyle/>
        <a:p>
          <a:endParaRPr lang="en-US"/>
        </a:p>
      </dgm:t>
    </dgm:pt>
    <dgm:pt modelId="{90E328FF-AD20-4C14-BEA4-89BE112011CB}">
      <dgm:prSet/>
      <dgm:spPr/>
      <dgm:t>
        <a:bodyPr/>
        <a:lstStyle/>
        <a:p>
          <a:r>
            <a:rPr lang="en-US"/>
            <a:t>Use Case Scenario</a:t>
          </a:r>
        </a:p>
      </dgm:t>
    </dgm:pt>
    <dgm:pt modelId="{4D1DCD30-FF74-47CE-B846-51DCE25C9383}" type="parTrans" cxnId="{337C3934-807E-45EF-99BC-C722C53B60A2}">
      <dgm:prSet/>
      <dgm:spPr/>
      <dgm:t>
        <a:bodyPr/>
        <a:lstStyle/>
        <a:p>
          <a:endParaRPr lang="en-US"/>
        </a:p>
      </dgm:t>
    </dgm:pt>
    <dgm:pt modelId="{B0463C28-D3E9-48CF-B528-DC4287F26C96}" type="sibTrans" cxnId="{337C3934-807E-45EF-99BC-C722C53B60A2}">
      <dgm:prSet/>
      <dgm:spPr/>
      <dgm:t>
        <a:bodyPr/>
        <a:lstStyle/>
        <a:p>
          <a:endParaRPr lang="en-US"/>
        </a:p>
      </dgm:t>
    </dgm:pt>
    <dgm:pt modelId="{F2FAED82-7648-414C-AA90-FAEF896C68D0}">
      <dgm:prSet/>
      <dgm:spPr/>
      <dgm:t>
        <a:bodyPr/>
        <a:lstStyle/>
        <a:p>
          <a:r>
            <a:rPr lang="en-US"/>
            <a:t>Class diagram.</a:t>
          </a:r>
        </a:p>
      </dgm:t>
    </dgm:pt>
    <dgm:pt modelId="{D8357DED-50D0-41C2-8FF3-D6510F12CED4}" type="parTrans" cxnId="{42F5953D-DB33-4738-8ABF-7C291B45A808}">
      <dgm:prSet/>
      <dgm:spPr/>
      <dgm:t>
        <a:bodyPr/>
        <a:lstStyle/>
        <a:p>
          <a:endParaRPr lang="en-US"/>
        </a:p>
      </dgm:t>
    </dgm:pt>
    <dgm:pt modelId="{32BC0A08-666D-486C-97A9-417179A74380}" type="sibTrans" cxnId="{42F5953D-DB33-4738-8ABF-7C291B45A808}">
      <dgm:prSet/>
      <dgm:spPr/>
      <dgm:t>
        <a:bodyPr/>
        <a:lstStyle/>
        <a:p>
          <a:endParaRPr lang="en-US"/>
        </a:p>
      </dgm:t>
    </dgm:pt>
    <dgm:pt modelId="{90DD4DBA-AE03-4586-9B36-27D137190345}">
      <dgm:prSet/>
      <dgm:spPr/>
      <dgm:t>
        <a:bodyPr/>
        <a:lstStyle/>
        <a:p>
          <a:r>
            <a:rPr lang="en-US"/>
            <a:t>Learnings.</a:t>
          </a:r>
        </a:p>
      </dgm:t>
    </dgm:pt>
    <dgm:pt modelId="{AE1F0F4E-690F-416A-AFD9-AC7BD386DF21}" type="parTrans" cxnId="{06F411A9-07A2-4A53-89DD-3207D3B1622E}">
      <dgm:prSet/>
      <dgm:spPr/>
      <dgm:t>
        <a:bodyPr/>
        <a:lstStyle/>
        <a:p>
          <a:endParaRPr lang="en-US"/>
        </a:p>
      </dgm:t>
    </dgm:pt>
    <dgm:pt modelId="{73A275E6-BABC-4216-91BA-67269CE10055}" type="sibTrans" cxnId="{06F411A9-07A2-4A53-89DD-3207D3B1622E}">
      <dgm:prSet/>
      <dgm:spPr/>
      <dgm:t>
        <a:bodyPr/>
        <a:lstStyle/>
        <a:p>
          <a:endParaRPr lang="en-US"/>
        </a:p>
      </dgm:t>
    </dgm:pt>
    <dgm:pt modelId="{8A684841-5DCF-4C36-A869-05095FD6917B}" type="pres">
      <dgm:prSet presAssocID="{68EC59DF-A41C-4473-84B4-3BED47065D21}" presName="linear" presStyleCnt="0">
        <dgm:presLayoutVars>
          <dgm:animLvl val="lvl"/>
          <dgm:resizeHandles val="exact"/>
        </dgm:presLayoutVars>
      </dgm:prSet>
      <dgm:spPr/>
    </dgm:pt>
    <dgm:pt modelId="{005BFD4D-B6BC-4283-AD84-BCC155618729}" type="pres">
      <dgm:prSet presAssocID="{A2EE754E-010D-4E64-9C99-1AE58CAD135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503B6FC-5DBD-4278-AECD-1C3EBECEFC10}" type="pres">
      <dgm:prSet presAssocID="{A5FA0AD1-24F4-4CB3-AC2D-67E1EBABCF66}" presName="spacer" presStyleCnt="0"/>
      <dgm:spPr/>
    </dgm:pt>
    <dgm:pt modelId="{F2A4B768-3798-443D-8529-5B3AB3AAA662}" type="pres">
      <dgm:prSet presAssocID="{D699364C-9D6F-4023-AD7E-45AF83EC629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99E6BA3-CF4C-4E9B-B55D-E5AE4E53E81F}" type="pres">
      <dgm:prSet presAssocID="{24DA7EBE-5864-4404-B2B8-3246B7224AAB}" presName="spacer" presStyleCnt="0"/>
      <dgm:spPr/>
    </dgm:pt>
    <dgm:pt modelId="{58A39ABC-5D74-4290-9AE5-0EB6E023BC78}" type="pres">
      <dgm:prSet presAssocID="{B14416C2-9A27-44C7-A056-E08092A3EA1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CF9D5BF-0862-4FA4-8456-9E312719DA98}" type="pres">
      <dgm:prSet presAssocID="{09445083-FF99-4EEE-9E3F-A58FFB62CCF9}" presName="spacer" presStyleCnt="0"/>
      <dgm:spPr/>
    </dgm:pt>
    <dgm:pt modelId="{A758D72C-70FB-4493-B8C4-6BBE075B915B}" type="pres">
      <dgm:prSet presAssocID="{C2087305-3D48-4CEC-89FD-7278CB8C5E4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550965C-F031-4A9A-AEAF-80D518E35922}" type="pres">
      <dgm:prSet presAssocID="{00E922E6-49D5-4B1C-8613-DA25BC68AB6D}" presName="spacer" presStyleCnt="0"/>
      <dgm:spPr/>
    </dgm:pt>
    <dgm:pt modelId="{F3DA0A73-04E9-4E0C-AB27-FA2F2CA711E5}" type="pres">
      <dgm:prSet presAssocID="{90E328FF-AD20-4C14-BEA4-89BE112011C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6516905-F297-4DEE-AED8-21A3B0774991}" type="pres">
      <dgm:prSet presAssocID="{B0463C28-D3E9-48CF-B528-DC4287F26C96}" presName="spacer" presStyleCnt="0"/>
      <dgm:spPr/>
    </dgm:pt>
    <dgm:pt modelId="{C707489F-97CD-46CC-B9E4-88722D65A521}" type="pres">
      <dgm:prSet presAssocID="{F2FAED82-7648-414C-AA90-FAEF896C68D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30F62A2-6163-46DC-95BB-028F6EB2D935}" type="pres">
      <dgm:prSet presAssocID="{32BC0A08-666D-486C-97A9-417179A74380}" presName="spacer" presStyleCnt="0"/>
      <dgm:spPr/>
    </dgm:pt>
    <dgm:pt modelId="{DF8BFA92-C9F2-4E71-A0CF-1C894F5D3A54}" type="pres">
      <dgm:prSet presAssocID="{90DD4DBA-AE03-4586-9B36-27D13719034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651B617-00E6-4101-B739-CE84D47283C7}" srcId="{68EC59DF-A41C-4473-84B4-3BED47065D21}" destId="{C2087305-3D48-4CEC-89FD-7278CB8C5E4B}" srcOrd="3" destOrd="0" parTransId="{12B33E2F-92A3-4597-BAF1-681EBEA24E6A}" sibTransId="{00E922E6-49D5-4B1C-8613-DA25BC68AB6D}"/>
    <dgm:cxn modelId="{87E80824-D58C-4BD0-B45F-19FB44AC8C62}" type="presOf" srcId="{C2087305-3D48-4CEC-89FD-7278CB8C5E4B}" destId="{A758D72C-70FB-4493-B8C4-6BBE075B915B}" srcOrd="0" destOrd="0" presId="urn:microsoft.com/office/officeart/2005/8/layout/vList2"/>
    <dgm:cxn modelId="{F083E527-73F5-43E2-8B76-966F2602044D}" type="presOf" srcId="{90E328FF-AD20-4C14-BEA4-89BE112011CB}" destId="{F3DA0A73-04E9-4E0C-AB27-FA2F2CA711E5}" srcOrd="0" destOrd="0" presId="urn:microsoft.com/office/officeart/2005/8/layout/vList2"/>
    <dgm:cxn modelId="{337C3934-807E-45EF-99BC-C722C53B60A2}" srcId="{68EC59DF-A41C-4473-84B4-3BED47065D21}" destId="{90E328FF-AD20-4C14-BEA4-89BE112011CB}" srcOrd="4" destOrd="0" parTransId="{4D1DCD30-FF74-47CE-B846-51DCE25C9383}" sibTransId="{B0463C28-D3E9-48CF-B528-DC4287F26C96}"/>
    <dgm:cxn modelId="{82EB4636-68BC-4E4C-8585-D5630D23F0A4}" type="presOf" srcId="{90DD4DBA-AE03-4586-9B36-27D137190345}" destId="{DF8BFA92-C9F2-4E71-A0CF-1C894F5D3A54}" srcOrd="0" destOrd="0" presId="urn:microsoft.com/office/officeart/2005/8/layout/vList2"/>
    <dgm:cxn modelId="{42F5953D-DB33-4738-8ABF-7C291B45A808}" srcId="{68EC59DF-A41C-4473-84B4-3BED47065D21}" destId="{F2FAED82-7648-414C-AA90-FAEF896C68D0}" srcOrd="5" destOrd="0" parTransId="{D8357DED-50D0-41C2-8FF3-D6510F12CED4}" sibTransId="{32BC0A08-666D-486C-97A9-417179A74380}"/>
    <dgm:cxn modelId="{115E7F40-96EB-4F0E-9CB2-41AFC5414CAF}" type="presOf" srcId="{F2FAED82-7648-414C-AA90-FAEF896C68D0}" destId="{C707489F-97CD-46CC-B9E4-88722D65A521}" srcOrd="0" destOrd="0" presId="urn:microsoft.com/office/officeart/2005/8/layout/vList2"/>
    <dgm:cxn modelId="{4DEEB746-D3ED-469F-B1EE-78EE395E2086}" type="presOf" srcId="{D699364C-9D6F-4023-AD7E-45AF83EC6290}" destId="{F2A4B768-3798-443D-8529-5B3AB3AAA662}" srcOrd="0" destOrd="0" presId="urn:microsoft.com/office/officeart/2005/8/layout/vList2"/>
    <dgm:cxn modelId="{5B1D086A-5EF9-4B2A-A58A-A22484C4FEE9}" srcId="{68EC59DF-A41C-4473-84B4-3BED47065D21}" destId="{B14416C2-9A27-44C7-A056-E08092A3EA16}" srcOrd="2" destOrd="0" parTransId="{F388DE02-E042-491D-8E17-C611973ABAC4}" sibTransId="{09445083-FF99-4EEE-9E3F-A58FFB62CCF9}"/>
    <dgm:cxn modelId="{F976F057-D29E-468C-9E4D-4B443DFE4D55}" type="presOf" srcId="{68EC59DF-A41C-4473-84B4-3BED47065D21}" destId="{8A684841-5DCF-4C36-A869-05095FD6917B}" srcOrd="0" destOrd="0" presId="urn:microsoft.com/office/officeart/2005/8/layout/vList2"/>
    <dgm:cxn modelId="{66F6B559-9300-4823-907F-401230A19761}" srcId="{68EC59DF-A41C-4473-84B4-3BED47065D21}" destId="{A2EE754E-010D-4E64-9C99-1AE58CAD1356}" srcOrd="0" destOrd="0" parTransId="{0F84B9CB-E123-4895-873C-D9615E0F5B07}" sibTransId="{A5FA0AD1-24F4-4CB3-AC2D-67E1EBABCF66}"/>
    <dgm:cxn modelId="{6FA78982-B6F5-4EB0-8BA6-2605C0894ECA}" type="presOf" srcId="{A2EE754E-010D-4E64-9C99-1AE58CAD1356}" destId="{005BFD4D-B6BC-4283-AD84-BCC155618729}" srcOrd="0" destOrd="0" presId="urn:microsoft.com/office/officeart/2005/8/layout/vList2"/>
    <dgm:cxn modelId="{06F411A9-07A2-4A53-89DD-3207D3B1622E}" srcId="{68EC59DF-A41C-4473-84B4-3BED47065D21}" destId="{90DD4DBA-AE03-4586-9B36-27D137190345}" srcOrd="6" destOrd="0" parTransId="{AE1F0F4E-690F-416A-AFD9-AC7BD386DF21}" sibTransId="{73A275E6-BABC-4216-91BA-67269CE10055}"/>
    <dgm:cxn modelId="{F7B634B1-1424-4B97-9175-5817BA005FC4}" srcId="{68EC59DF-A41C-4473-84B4-3BED47065D21}" destId="{D699364C-9D6F-4023-AD7E-45AF83EC6290}" srcOrd="1" destOrd="0" parTransId="{47A88B4F-1891-4729-8E1D-CA33254972B4}" sibTransId="{24DA7EBE-5864-4404-B2B8-3246B7224AAB}"/>
    <dgm:cxn modelId="{33B323FC-411C-4845-8DB2-EFBF77E1A8B0}" type="presOf" srcId="{B14416C2-9A27-44C7-A056-E08092A3EA16}" destId="{58A39ABC-5D74-4290-9AE5-0EB6E023BC78}" srcOrd="0" destOrd="0" presId="urn:microsoft.com/office/officeart/2005/8/layout/vList2"/>
    <dgm:cxn modelId="{50604F2C-60D2-49B9-805A-1009884D282E}" type="presParOf" srcId="{8A684841-5DCF-4C36-A869-05095FD6917B}" destId="{005BFD4D-B6BC-4283-AD84-BCC155618729}" srcOrd="0" destOrd="0" presId="urn:microsoft.com/office/officeart/2005/8/layout/vList2"/>
    <dgm:cxn modelId="{76C19695-9DE5-43A5-A62E-1C86E228B91E}" type="presParOf" srcId="{8A684841-5DCF-4C36-A869-05095FD6917B}" destId="{D503B6FC-5DBD-4278-AECD-1C3EBECEFC10}" srcOrd="1" destOrd="0" presId="urn:microsoft.com/office/officeart/2005/8/layout/vList2"/>
    <dgm:cxn modelId="{4391B0DA-7DF4-4D75-BAD1-DEC87A1AEF01}" type="presParOf" srcId="{8A684841-5DCF-4C36-A869-05095FD6917B}" destId="{F2A4B768-3798-443D-8529-5B3AB3AAA662}" srcOrd="2" destOrd="0" presId="urn:microsoft.com/office/officeart/2005/8/layout/vList2"/>
    <dgm:cxn modelId="{2E3258A0-5711-41CF-AF53-0F93BAFF4F0C}" type="presParOf" srcId="{8A684841-5DCF-4C36-A869-05095FD6917B}" destId="{F99E6BA3-CF4C-4E9B-B55D-E5AE4E53E81F}" srcOrd="3" destOrd="0" presId="urn:microsoft.com/office/officeart/2005/8/layout/vList2"/>
    <dgm:cxn modelId="{E4E29341-2C20-4D6F-90B2-A7E06002ADCD}" type="presParOf" srcId="{8A684841-5DCF-4C36-A869-05095FD6917B}" destId="{58A39ABC-5D74-4290-9AE5-0EB6E023BC78}" srcOrd="4" destOrd="0" presId="urn:microsoft.com/office/officeart/2005/8/layout/vList2"/>
    <dgm:cxn modelId="{6402FBA6-06E2-4726-BF2D-DC3B42F3FB9A}" type="presParOf" srcId="{8A684841-5DCF-4C36-A869-05095FD6917B}" destId="{9CF9D5BF-0862-4FA4-8456-9E312719DA98}" srcOrd="5" destOrd="0" presId="urn:microsoft.com/office/officeart/2005/8/layout/vList2"/>
    <dgm:cxn modelId="{55FAB2E9-04EF-41DE-8EC0-5E186B8F84E7}" type="presParOf" srcId="{8A684841-5DCF-4C36-A869-05095FD6917B}" destId="{A758D72C-70FB-4493-B8C4-6BBE075B915B}" srcOrd="6" destOrd="0" presId="urn:microsoft.com/office/officeart/2005/8/layout/vList2"/>
    <dgm:cxn modelId="{6C8EAB2E-9383-4CC1-AB9D-9F3F90934985}" type="presParOf" srcId="{8A684841-5DCF-4C36-A869-05095FD6917B}" destId="{6550965C-F031-4A9A-AEAF-80D518E35922}" srcOrd="7" destOrd="0" presId="urn:microsoft.com/office/officeart/2005/8/layout/vList2"/>
    <dgm:cxn modelId="{22B70DD8-DE96-4DE2-AAEB-B7E56898A002}" type="presParOf" srcId="{8A684841-5DCF-4C36-A869-05095FD6917B}" destId="{F3DA0A73-04E9-4E0C-AB27-FA2F2CA711E5}" srcOrd="8" destOrd="0" presId="urn:microsoft.com/office/officeart/2005/8/layout/vList2"/>
    <dgm:cxn modelId="{C7179CB2-2D5C-4AFE-82F3-2828FC23ED0E}" type="presParOf" srcId="{8A684841-5DCF-4C36-A869-05095FD6917B}" destId="{E6516905-F297-4DEE-AED8-21A3B0774991}" srcOrd="9" destOrd="0" presId="urn:microsoft.com/office/officeart/2005/8/layout/vList2"/>
    <dgm:cxn modelId="{3AE5FB3D-09A7-4F08-BD9C-1A9A8EF91877}" type="presParOf" srcId="{8A684841-5DCF-4C36-A869-05095FD6917B}" destId="{C707489F-97CD-46CC-B9E4-88722D65A521}" srcOrd="10" destOrd="0" presId="urn:microsoft.com/office/officeart/2005/8/layout/vList2"/>
    <dgm:cxn modelId="{47C2239A-7A9B-4357-B568-3B3175389204}" type="presParOf" srcId="{8A684841-5DCF-4C36-A869-05095FD6917B}" destId="{730F62A2-6163-46DC-95BB-028F6EB2D935}" srcOrd="11" destOrd="0" presId="urn:microsoft.com/office/officeart/2005/8/layout/vList2"/>
    <dgm:cxn modelId="{DC9A5902-0BCB-4D69-A27A-464BBB40F3F5}" type="presParOf" srcId="{8A684841-5DCF-4C36-A869-05095FD6917B}" destId="{DF8BFA92-C9F2-4E71-A0CF-1C894F5D3A5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916DC-3F0A-470E-B14F-9F877E53DB5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1EA0A-44AE-4100-A988-8DDF48FAEEE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Manual Updates</a:t>
          </a:r>
        </a:p>
      </dgm:t>
    </dgm:pt>
    <dgm:pt modelId="{B0783B3B-DDA3-42E3-BEC2-B5250E0E6B76}" type="parTrans" cxnId="{0A384606-CC67-4C19-A4C9-460B9A4933EB}">
      <dgm:prSet/>
      <dgm:spPr/>
      <dgm:t>
        <a:bodyPr/>
        <a:lstStyle/>
        <a:p>
          <a:endParaRPr lang="en-US"/>
        </a:p>
      </dgm:t>
    </dgm:pt>
    <dgm:pt modelId="{E8D43473-4CB5-4CD6-9845-AC57D7CACC28}" type="sibTrans" cxnId="{0A384606-CC67-4C19-A4C9-460B9A4933EB}">
      <dgm:prSet/>
      <dgm:spPr/>
      <dgm:t>
        <a:bodyPr/>
        <a:lstStyle/>
        <a:p>
          <a:endParaRPr lang="en-US"/>
        </a:p>
      </dgm:t>
    </dgm:pt>
    <dgm:pt modelId="{4AC024F3-8A14-4140-9544-9BF5E5D3019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Limited Features</a:t>
          </a:r>
        </a:p>
      </dgm:t>
    </dgm:pt>
    <dgm:pt modelId="{3C08C122-CE4B-40BD-A22E-FC321C14339A}" type="parTrans" cxnId="{92FD23FD-EB38-4FD4-A87E-CCEF2D9AE79F}">
      <dgm:prSet/>
      <dgm:spPr/>
      <dgm:t>
        <a:bodyPr/>
        <a:lstStyle/>
        <a:p>
          <a:endParaRPr lang="en-US"/>
        </a:p>
      </dgm:t>
    </dgm:pt>
    <dgm:pt modelId="{109E8ED3-DD80-46CA-9FDD-04594B3C6363}" type="sibTrans" cxnId="{92FD23FD-EB38-4FD4-A87E-CCEF2D9AE79F}">
      <dgm:prSet/>
      <dgm:spPr/>
      <dgm:t>
        <a:bodyPr/>
        <a:lstStyle/>
        <a:p>
          <a:endParaRPr lang="en-US"/>
        </a:p>
      </dgm:t>
    </dgm:pt>
    <dgm:pt modelId="{3702785A-4C2D-42FC-A475-763879D6B0AB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Complicated Interfaces</a:t>
          </a:r>
        </a:p>
      </dgm:t>
    </dgm:pt>
    <dgm:pt modelId="{D7365F61-DDCD-4A98-9144-C432A88D8B56}" type="parTrans" cxnId="{444A14B7-1C4B-4820-8C70-CF2C9239A4BD}">
      <dgm:prSet/>
      <dgm:spPr/>
      <dgm:t>
        <a:bodyPr/>
        <a:lstStyle/>
        <a:p>
          <a:endParaRPr lang="en-US"/>
        </a:p>
      </dgm:t>
    </dgm:pt>
    <dgm:pt modelId="{3A3F19C8-EED9-441B-AA94-41EEDFB3C063}" type="sibTrans" cxnId="{444A14B7-1C4B-4820-8C70-CF2C9239A4BD}">
      <dgm:prSet/>
      <dgm:spPr/>
      <dgm:t>
        <a:bodyPr/>
        <a:lstStyle/>
        <a:p>
          <a:endParaRPr lang="en-US"/>
        </a:p>
      </dgm:t>
    </dgm:pt>
    <dgm:pt modelId="{714D0F2D-27B6-4143-B280-130C759A552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No Cloud-Based Solution</a:t>
          </a:r>
        </a:p>
      </dgm:t>
    </dgm:pt>
    <dgm:pt modelId="{15CD4056-5B2F-43BA-8798-6A9008E18095}" type="parTrans" cxnId="{4E4F69CF-0227-4FFC-AF0A-9ED0E6E7EC8E}">
      <dgm:prSet/>
      <dgm:spPr/>
      <dgm:t>
        <a:bodyPr/>
        <a:lstStyle/>
        <a:p>
          <a:endParaRPr lang="en-US"/>
        </a:p>
      </dgm:t>
    </dgm:pt>
    <dgm:pt modelId="{99752DE1-346E-4205-8045-9B90A121AD1A}" type="sibTrans" cxnId="{4E4F69CF-0227-4FFC-AF0A-9ED0E6E7EC8E}">
      <dgm:prSet/>
      <dgm:spPr/>
      <dgm:t>
        <a:bodyPr/>
        <a:lstStyle/>
        <a:p>
          <a:endParaRPr lang="en-US"/>
        </a:p>
      </dgm:t>
    </dgm:pt>
    <dgm:pt modelId="{148346EB-967F-448D-A69D-26DDFD0B0A4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Limited Accessibility</a:t>
          </a:r>
        </a:p>
      </dgm:t>
    </dgm:pt>
    <dgm:pt modelId="{75FA96DF-442A-48FD-B7C7-FBBFB8D28D01}" type="parTrans" cxnId="{1725FD98-B60D-47EB-88A3-DC61EF28C265}">
      <dgm:prSet/>
      <dgm:spPr/>
      <dgm:t>
        <a:bodyPr/>
        <a:lstStyle/>
        <a:p>
          <a:endParaRPr lang="en-US"/>
        </a:p>
      </dgm:t>
    </dgm:pt>
    <dgm:pt modelId="{0968320E-E743-4157-BAFB-C6B5D67A726E}" type="sibTrans" cxnId="{1725FD98-B60D-47EB-88A3-DC61EF28C265}">
      <dgm:prSet/>
      <dgm:spPr/>
      <dgm:t>
        <a:bodyPr/>
        <a:lstStyle/>
        <a:p>
          <a:endParaRPr lang="en-US"/>
        </a:p>
      </dgm:t>
    </dgm:pt>
    <dgm:pt modelId="{79196D34-09DF-48A3-B416-71D25059B4DB}" type="pres">
      <dgm:prSet presAssocID="{422916DC-3F0A-470E-B14F-9F877E53DB5B}" presName="outerComposite" presStyleCnt="0">
        <dgm:presLayoutVars>
          <dgm:chMax val="5"/>
          <dgm:dir/>
          <dgm:resizeHandles val="exact"/>
        </dgm:presLayoutVars>
      </dgm:prSet>
      <dgm:spPr/>
    </dgm:pt>
    <dgm:pt modelId="{23B3F963-72A3-4FEC-B401-44A28140BA07}" type="pres">
      <dgm:prSet presAssocID="{422916DC-3F0A-470E-B14F-9F877E53DB5B}" presName="dummyMaxCanvas" presStyleCnt="0">
        <dgm:presLayoutVars/>
      </dgm:prSet>
      <dgm:spPr/>
    </dgm:pt>
    <dgm:pt modelId="{A928E9B9-37CC-4155-9254-1C0CCE08D5AD}" type="pres">
      <dgm:prSet presAssocID="{422916DC-3F0A-470E-B14F-9F877E53DB5B}" presName="FiveNodes_1" presStyleLbl="node1" presStyleIdx="0" presStyleCnt="5">
        <dgm:presLayoutVars>
          <dgm:bulletEnabled val="1"/>
        </dgm:presLayoutVars>
      </dgm:prSet>
      <dgm:spPr/>
    </dgm:pt>
    <dgm:pt modelId="{F87FE9DB-4331-4DD5-A0E8-C782ABFC25F6}" type="pres">
      <dgm:prSet presAssocID="{422916DC-3F0A-470E-B14F-9F877E53DB5B}" presName="FiveNodes_2" presStyleLbl="node1" presStyleIdx="1" presStyleCnt="5">
        <dgm:presLayoutVars>
          <dgm:bulletEnabled val="1"/>
        </dgm:presLayoutVars>
      </dgm:prSet>
      <dgm:spPr/>
    </dgm:pt>
    <dgm:pt modelId="{1F3CB619-10A6-404A-B0D4-331C94B00C49}" type="pres">
      <dgm:prSet presAssocID="{422916DC-3F0A-470E-B14F-9F877E53DB5B}" presName="FiveNodes_3" presStyleLbl="node1" presStyleIdx="2" presStyleCnt="5">
        <dgm:presLayoutVars>
          <dgm:bulletEnabled val="1"/>
        </dgm:presLayoutVars>
      </dgm:prSet>
      <dgm:spPr/>
    </dgm:pt>
    <dgm:pt modelId="{358965E2-3180-43D1-8AA0-58D3A4FE6941}" type="pres">
      <dgm:prSet presAssocID="{422916DC-3F0A-470E-B14F-9F877E53DB5B}" presName="FiveNodes_4" presStyleLbl="node1" presStyleIdx="3" presStyleCnt="5">
        <dgm:presLayoutVars>
          <dgm:bulletEnabled val="1"/>
        </dgm:presLayoutVars>
      </dgm:prSet>
      <dgm:spPr/>
    </dgm:pt>
    <dgm:pt modelId="{4AA096AE-87C3-486F-B4D9-7158FC301140}" type="pres">
      <dgm:prSet presAssocID="{422916DC-3F0A-470E-B14F-9F877E53DB5B}" presName="FiveNodes_5" presStyleLbl="node1" presStyleIdx="4" presStyleCnt="5">
        <dgm:presLayoutVars>
          <dgm:bulletEnabled val="1"/>
        </dgm:presLayoutVars>
      </dgm:prSet>
      <dgm:spPr/>
    </dgm:pt>
    <dgm:pt modelId="{724BBCF3-43BE-4F7E-8B5F-1FF362D5DCCE}" type="pres">
      <dgm:prSet presAssocID="{422916DC-3F0A-470E-B14F-9F877E53DB5B}" presName="FiveConn_1-2" presStyleLbl="fgAccFollowNode1" presStyleIdx="0" presStyleCnt="4">
        <dgm:presLayoutVars>
          <dgm:bulletEnabled val="1"/>
        </dgm:presLayoutVars>
      </dgm:prSet>
      <dgm:spPr/>
    </dgm:pt>
    <dgm:pt modelId="{442E3225-ED0F-47F8-A1B8-81366E624DFE}" type="pres">
      <dgm:prSet presAssocID="{422916DC-3F0A-470E-B14F-9F877E53DB5B}" presName="FiveConn_2-3" presStyleLbl="fgAccFollowNode1" presStyleIdx="1" presStyleCnt="4">
        <dgm:presLayoutVars>
          <dgm:bulletEnabled val="1"/>
        </dgm:presLayoutVars>
      </dgm:prSet>
      <dgm:spPr/>
    </dgm:pt>
    <dgm:pt modelId="{27DFF255-1C37-42FF-8057-0589D4BD243D}" type="pres">
      <dgm:prSet presAssocID="{422916DC-3F0A-470E-B14F-9F877E53DB5B}" presName="FiveConn_3-4" presStyleLbl="fgAccFollowNode1" presStyleIdx="2" presStyleCnt="4">
        <dgm:presLayoutVars>
          <dgm:bulletEnabled val="1"/>
        </dgm:presLayoutVars>
      </dgm:prSet>
      <dgm:spPr/>
    </dgm:pt>
    <dgm:pt modelId="{13B8695A-A9D8-4A15-A5D5-8945F62F8793}" type="pres">
      <dgm:prSet presAssocID="{422916DC-3F0A-470E-B14F-9F877E53DB5B}" presName="FiveConn_4-5" presStyleLbl="fgAccFollowNode1" presStyleIdx="3" presStyleCnt="4">
        <dgm:presLayoutVars>
          <dgm:bulletEnabled val="1"/>
        </dgm:presLayoutVars>
      </dgm:prSet>
      <dgm:spPr/>
    </dgm:pt>
    <dgm:pt modelId="{125B86A7-89ED-4D15-9A85-253B570B2C00}" type="pres">
      <dgm:prSet presAssocID="{422916DC-3F0A-470E-B14F-9F877E53DB5B}" presName="FiveNodes_1_text" presStyleLbl="node1" presStyleIdx="4" presStyleCnt="5">
        <dgm:presLayoutVars>
          <dgm:bulletEnabled val="1"/>
        </dgm:presLayoutVars>
      </dgm:prSet>
      <dgm:spPr/>
    </dgm:pt>
    <dgm:pt modelId="{A22A8A5A-3BF5-4583-B024-FE42C732C528}" type="pres">
      <dgm:prSet presAssocID="{422916DC-3F0A-470E-B14F-9F877E53DB5B}" presName="FiveNodes_2_text" presStyleLbl="node1" presStyleIdx="4" presStyleCnt="5">
        <dgm:presLayoutVars>
          <dgm:bulletEnabled val="1"/>
        </dgm:presLayoutVars>
      </dgm:prSet>
      <dgm:spPr/>
    </dgm:pt>
    <dgm:pt modelId="{E9B13713-5361-402B-9767-78D06B3380DB}" type="pres">
      <dgm:prSet presAssocID="{422916DC-3F0A-470E-B14F-9F877E53DB5B}" presName="FiveNodes_3_text" presStyleLbl="node1" presStyleIdx="4" presStyleCnt="5">
        <dgm:presLayoutVars>
          <dgm:bulletEnabled val="1"/>
        </dgm:presLayoutVars>
      </dgm:prSet>
      <dgm:spPr/>
    </dgm:pt>
    <dgm:pt modelId="{6290BB1D-BCFA-442A-9E30-D92216D4ECB9}" type="pres">
      <dgm:prSet presAssocID="{422916DC-3F0A-470E-B14F-9F877E53DB5B}" presName="FiveNodes_4_text" presStyleLbl="node1" presStyleIdx="4" presStyleCnt="5">
        <dgm:presLayoutVars>
          <dgm:bulletEnabled val="1"/>
        </dgm:presLayoutVars>
      </dgm:prSet>
      <dgm:spPr/>
    </dgm:pt>
    <dgm:pt modelId="{C5B39A94-3A37-40F2-B664-C7077F1416D2}" type="pres">
      <dgm:prSet presAssocID="{422916DC-3F0A-470E-B14F-9F877E53DB5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384606-CC67-4C19-A4C9-460B9A4933EB}" srcId="{422916DC-3F0A-470E-B14F-9F877E53DB5B}" destId="{1011EA0A-44AE-4100-A988-8DDF48FAEEEF}" srcOrd="0" destOrd="0" parTransId="{B0783B3B-DDA3-42E3-BEC2-B5250E0E6B76}" sibTransId="{E8D43473-4CB5-4CD6-9845-AC57D7CACC28}"/>
    <dgm:cxn modelId="{0BF0900D-A7D3-4C62-8EA5-E5B6B4CD1A86}" type="presOf" srcId="{148346EB-967F-448D-A69D-26DDFD0B0A48}" destId="{4AA096AE-87C3-486F-B4D9-7158FC301140}" srcOrd="0" destOrd="0" presId="urn:microsoft.com/office/officeart/2005/8/layout/vProcess5"/>
    <dgm:cxn modelId="{A4C98F0F-EF65-4761-9E22-1ABB26930FA3}" type="presOf" srcId="{4AC024F3-8A14-4140-9544-9BF5E5D3019C}" destId="{A22A8A5A-3BF5-4583-B024-FE42C732C528}" srcOrd="1" destOrd="0" presId="urn:microsoft.com/office/officeart/2005/8/layout/vProcess5"/>
    <dgm:cxn modelId="{ECE7C118-B35F-4218-8712-2EC074029D59}" type="presOf" srcId="{3702785A-4C2D-42FC-A475-763879D6B0AB}" destId="{E9B13713-5361-402B-9767-78D06B3380DB}" srcOrd="1" destOrd="0" presId="urn:microsoft.com/office/officeart/2005/8/layout/vProcess5"/>
    <dgm:cxn modelId="{80DE091B-83A2-46E4-970F-3AB0CDF2955A}" type="presOf" srcId="{3A3F19C8-EED9-441B-AA94-41EEDFB3C063}" destId="{27DFF255-1C37-42FF-8057-0589D4BD243D}" srcOrd="0" destOrd="0" presId="urn:microsoft.com/office/officeart/2005/8/layout/vProcess5"/>
    <dgm:cxn modelId="{5768EE20-E2FB-47E5-81DA-C39B91306958}" type="presOf" srcId="{E8D43473-4CB5-4CD6-9845-AC57D7CACC28}" destId="{724BBCF3-43BE-4F7E-8B5F-1FF362D5DCCE}" srcOrd="0" destOrd="0" presId="urn:microsoft.com/office/officeart/2005/8/layout/vProcess5"/>
    <dgm:cxn modelId="{F364352B-2883-4D3D-88F3-B244B88E80E8}" type="presOf" srcId="{714D0F2D-27B6-4143-B280-130C759A552C}" destId="{358965E2-3180-43D1-8AA0-58D3A4FE6941}" srcOrd="0" destOrd="0" presId="urn:microsoft.com/office/officeart/2005/8/layout/vProcess5"/>
    <dgm:cxn modelId="{702DC22D-3C87-4D1D-B014-80B05E91DC35}" type="presOf" srcId="{1011EA0A-44AE-4100-A988-8DDF48FAEEEF}" destId="{125B86A7-89ED-4D15-9A85-253B570B2C00}" srcOrd="1" destOrd="0" presId="urn:microsoft.com/office/officeart/2005/8/layout/vProcess5"/>
    <dgm:cxn modelId="{41723F42-CEA4-42AE-958F-6B7FC0552EBC}" type="presOf" srcId="{422916DC-3F0A-470E-B14F-9F877E53DB5B}" destId="{79196D34-09DF-48A3-B416-71D25059B4DB}" srcOrd="0" destOrd="0" presId="urn:microsoft.com/office/officeart/2005/8/layout/vProcess5"/>
    <dgm:cxn modelId="{35AD844F-F742-4CD4-A0AF-C0803A71281D}" type="presOf" srcId="{4AC024F3-8A14-4140-9544-9BF5E5D3019C}" destId="{F87FE9DB-4331-4DD5-A0E8-C782ABFC25F6}" srcOrd="0" destOrd="0" presId="urn:microsoft.com/office/officeart/2005/8/layout/vProcess5"/>
    <dgm:cxn modelId="{1725FD98-B60D-47EB-88A3-DC61EF28C265}" srcId="{422916DC-3F0A-470E-B14F-9F877E53DB5B}" destId="{148346EB-967F-448D-A69D-26DDFD0B0A48}" srcOrd="4" destOrd="0" parTransId="{75FA96DF-442A-48FD-B7C7-FBBFB8D28D01}" sibTransId="{0968320E-E743-4157-BAFB-C6B5D67A726E}"/>
    <dgm:cxn modelId="{38B730B2-E07C-492D-A85D-C60F7E769384}" type="presOf" srcId="{109E8ED3-DD80-46CA-9FDD-04594B3C6363}" destId="{442E3225-ED0F-47F8-A1B8-81366E624DFE}" srcOrd="0" destOrd="0" presId="urn:microsoft.com/office/officeart/2005/8/layout/vProcess5"/>
    <dgm:cxn modelId="{444A14B7-1C4B-4820-8C70-CF2C9239A4BD}" srcId="{422916DC-3F0A-470E-B14F-9F877E53DB5B}" destId="{3702785A-4C2D-42FC-A475-763879D6B0AB}" srcOrd="2" destOrd="0" parTransId="{D7365F61-DDCD-4A98-9144-C432A88D8B56}" sibTransId="{3A3F19C8-EED9-441B-AA94-41EEDFB3C063}"/>
    <dgm:cxn modelId="{A440F2C7-BFC3-4CB8-8437-A7EBEAB008BA}" type="presOf" srcId="{1011EA0A-44AE-4100-A988-8DDF48FAEEEF}" destId="{A928E9B9-37CC-4155-9254-1C0CCE08D5AD}" srcOrd="0" destOrd="0" presId="urn:microsoft.com/office/officeart/2005/8/layout/vProcess5"/>
    <dgm:cxn modelId="{059F14CC-EA6E-4840-BF4F-A20AC9FB88BA}" type="presOf" srcId="{714D0F2D-27B6-4143-B280-130C759A552C}" destId="{6290BB1D-BCFA-442A-9E30-D92216D4ECB9}" srcOrd="1" destOrd="0" presId="urn:microsoft.com/office/officeart/2005/8/layout/vProcess5"/>
    <dgm:cxn modelId="{4E4F69CF-0227-4FFC-AF0A-9ED0E6E7EC8E}" srcId="{422916DC-3F0A-470E-B14F-9F877E53DB5B}" destId="{714D0F2D-27B6-4143-B280-130C759A552C}" srcOrd="3" destOrd="0" parTransId="{15CD4056-5B2F-43BA-8798-6A9008E18095}" sibTransId="{99752DE1-346E-4205-8045-9B90A121AD1A}"/>
    <dgm:cxn modelId="{C0340ED8-4A4F-40F1-AE8F-5B6DC9A17761}" type="presOf" srcId="{148346EB-967F-448D-A69D-26DDFD0B0A48}" destId="{C5B39A94-3A37-40F2-B664-C7077F1416D2}" srcOrd="1" destOrd="0" presId="urn:microsoft.com/office/officeart/2005/8/layout/vProcess5"/>
    <dgm:cxn modelId="{D2E3D3E7-FBBD-41C0-8363-AF9AFA723CBE}" type="presOf" srcId="{99752DE1-346E-4205-8045-9B90A121AD1A}" destId="{13B8695A-A9D8-4A15-A5D5-8945F62F8793}" srcOrd="0" destOrd="0" presId="urn:microsoft.com/office/officeart/2005/8/layout/vProcess5"/>
    <dgm:cxn modelId="{C8C709EB-3050-4929-B603-172C239E6497}" type="presOf" srcId="{3702785A-4C2D-42FC-A475-763879D6B0AB}" destId="{1F3CB619-10A6-404A-B0D4-331C94B00C49}" srcOrd="0" destOrd="0" presId="urn:microsoft.com/office/officeart/2005/8/layout/vProcess5"/>
    <dgm:cxn modelId="{92FD23FD-EB38-4FD4-A87E-CCEF2D9AE79F}" srcId="{422916DC-3F0A-470E-B14F-9F877E53DB5B}" destId="{4AC024F3-8A14-4140-9544-9BF5E5D3019C}" srcOrd="1" destOrd="0" parTransId="{3C08C122-CE4B-40BD-A22E-FC321C14339A}" sibTransId="{109E8ED3-DD80-46CA-9FDD-04594B3C6363}"/>
    <dgm:cxn modelId="{29DC33DE-D697-43DD-9548-A09797B7261A}" type="presParOf" srcId="{79196D34-09DF-48A3-B416-71D25059B4DB}" destId="{23B3F963-72A3-4FEC-B401-44A28140BA07}" srcOrd="0" destOrd="0" presId="urn:microsoft.com/office/officeart/2005/8/layout/vProcess5"/>
    <dgm:cxn modelId="{8F96AF50-2F50-4730-98D3-CE262EEB4A61}" type="presParOf" srcId="{79196D34-09DF-48A3-B416-71D25059B4DB}" destId="{A928E9B9-37CC-4155-9254-1C0CCE08D5AD}" srcOrd="1" destOrd="0" presId="urn:microsoft.com/office/officeart/2005/8/layout/vProcess5"/>
    <dgm:cxn modelId="{13AD1069-DA2A-4978-9B07-0A1CEC2C4C90}" type="presParOf" srcId="{79196D34-09DF-48A3-B416-71D25059B4DB}" destId="{F87FE9DB-4331-4DD5-A0E8-C782ABFC25F6}" srcOrd="2" destOrd="0" presId="urn:microsoft.com/office/officeart/2005/8/layout/vProcess5"/>
    <dgm:cxn modelId="{D03036F1-671F-432E-8137-826FF805AD40}" type="presParOf" srcId="{79196D34-09DF-48A3-B416-71D25059B4DB}" destId="{1F3CB619-10A6-404A-B0D4-331C94B00C49}" srcOrd="3" destOrd="0" presId="urn:microsoft.com/office/officeart/2005/8/layout/vProcess5"/>
    <dgm:cxn modelId="{9AB90BAA-BB97-490B-9672-F95FA5AA8E49}" type="presParOf" srcId="{79196D34-09DF-48A3-B416-71D25059B4DB}" destId="{358965E2-3180-43D1-8AA0-58D3A4FE6941}" srcOrd="4" destOrd="0" presId="urn:microsoft.com/office/officeart/2005/8/layout/vProcess5"/>
    <dgm:cxn modelId="{B31562B2-0C9F-4A68-931A-62D8051EC7C3}" type="presParOf" srcId="{79196D34-09DF-48A3-B416-71D25059B4DB}" destId="{4AA096AE-87C3-486F-B4D9-7158FC301140}" srcOrd="5" destOrd="0" presId="urn:microsoft.com/office/officeart/2005/8/layout/vProcess5"/>
    <dgm:cxn modelId="{152FC017-FE47-4C04-BD30-70E378E76202}" type="presParOf" srcId="{79196D34-09DF-48A3-B416-71D25059B4DB}" destId="{724BBCF3-43BE-4F7E-8B5F-1FF362D5DCCE}" srcOrd="6" destOrd="0" presId="urn:microsoft.com/office/officeart/2005/8/layout/vProcess5"/>
    <dgm:cxn modelId="{71B5C952-02A3-48C3-A562-1D82A2393D43}" type="presParOf" srcId="{79196D34-09DF-48A3-B416-71D25059B4DB}" destId="{442E3225-ED0F-47F8-A1B8-81366E624DFE}" srcOrd="7" destOrd="0" presId="urn:microsoft.com/office/officeart/2005/8/layout/vProcess5"/>
    <dgm:cxn modelId="{8E76D78E-DD25-4B00-A4AF-5520C89B927D}" type="presParOf" srcId="{79196D34-09DF-48A3-B416-71D25059B4DB}" destId="{27DFF255-1C37-42FF-8057-0589D4BD243D}" srcOrd="8" destOrd="0" presId="urn:microsoft.com/office/officeart/2005/8/layout/vProcess5"/>
    <dgm:cxn modelId="{DAF183D6-AA8E-45B2-8277-60EE8CABA5C7}" type="presParOf" srcId="{79196D34-09DF-48A3-B416-71D25059B4DB}" destId="{13B8695A-A9D8-4A15-A5D5-8945F62F8793}" srcOrd="9" destOrd="0" presId="urn:microsoft.com/office/officeart/2005/8/layout/vProcess5"/>
    <dgm:cxn modelId="{D8201D97-21EF-4915-9C1D-5C28E5F437D3}" type="presParOf" srcId="{79196D34-09DF-48A3-B416-71D25059B4DB}" destId="{125B86A7-89ED-4D15-9A85-253B570B2C00}" srcOrd="10" destOrd="0" presId="urn:microsoft.com/office/officeart/2005/8/layout/vProcess5"/>
    <dgm:cxn modelId="{07E1B4AE-BCDD-4479-A6E8-FAEB26F075C1}" type="presParOf" srcId="{79196D34-09DF-48A3-B416-71D25059B4DB}" destId="{A22A8A5A-3BF5-4583-B024-FE42C732C528}" srcOrd="11" destOrd="0" presId="urn:microsoft.com/office/officeart/2005/8/layout/vProcess5"/>
    <dgm:cxn modelId="{DDFA7611-2567-43DB-A5F8-4C0944CE8B47}" type="presParOf" srcId="{79196D34-09DF-48A3-B416-71D25059B4DB}" destId="{E9B13713-5361-402B-9767-78D06B3380DB}" srcOrd="12" destOrd="0" presId="urn:microsoft.com/office/officeart/2005/8/layout/vProcess5"/>
    <dgm:cxn modelId="{DCBCD05F-82C2-4A2C-AF23-074E87B228ED}" type="presParOf" srcId="{79196D34-09DF-48A3-B416-71D25059B4DB}" destId="{6290BB1D-BCFA-442A-9E30-D92216D4ECB9}" srcOrd="13" destOrd="0" presId="urn:microsoft.com/office/officeart/2005/8/layout/vProcess5"/>
    <dgm:cxn modelId="{9C54A962-DDF1-4C00-A7ED-92B692474CFB}" type="presParOf" srcId="{79196D34-09DF-48A3-B416-71D25059B4DB}" destId="{C5B39A94-3A37-40F2-B664-C7077F1416D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2FB8C-71A8-4204-9FAB-A591696486E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01BDC-3988-4508-95D4-61BFC5E9D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 Swing and MySQL Integration</a:t>
          </a:r>
        </a:p>
      </dgm:t>
    </dgm:pt>
    <dgm:pt modelId="{FD18BEA1-FF13-4D7E-894F-80682AD02D43}" type="parTrans" cxnId="{AF4F56E1-9500-4445-A8DE-5C5C09378E87}">
      <dgm:prSet/>
      <dgm:spPr/>
      <dgm:t>
        <a:bodyPr/>
        <a:lstStyle/>
        <a:p>
          <a:endParaRPr lang="en-US"/>
        </a:p>
      </dgm:t>
    </dgm:pt>
    <dgm:pt modelId="{DD851F00-1A8B-42BF-94E5-BCCAC313CB62}" type="sibTrans" cxnId="{AF4F56E1-9500-4445-A8DE-5C5C09378E87}">
      <dgm:prSet/>
      <dgm:spPr/>
      <dgm:t>
        <a:bodyPr/>
        <a:lstStyle/>
        <a:p>
          <a:endParaRPr lang="en-US"/>
        </a:p>
      </dgm:t>
    </dgm:pt>
    <dgm:pt modelId="{E981B6DD-5DCD-4184-8F84-2FFF7D90E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Cloud-Based Features</a:t>
          </a:r>
        </a:p>
      </dgm:t>
    </dgm:pt>
    <dgm:pt modelId="{AF361E7D-047E-47BD-B8AE-D908D3F1AF98}" type="parTrans" cxnId="{774FD913-13C2-444F-98DD-4AD8C3959C74}">
      <dgm:prSet/>
      <dgm:spPr/>
      <dgm:t>
        <a:bodyPr/>
        <a:lstStyle/>
        <a:p>
          <a:endParaRPr lang="en-US"/>
        </a:p>
      </dgm:t>
    </dgm:pt>
    <dgm:pt modelId="{0D317C2C-58BD-4A8F-9D6E-D77662EFB82F}" type="sibTrans" cxnId="{774FD913-13C2-444F-98DD-4AD8C3959C74}">
      <dgm:prSet/>
      <dgm:spPr/>
      <dgm:t>
        <a:bodyPr/>
        <a:lstStyle/>
        <a:p>
          <a:endParaRPr lang="en-US"/>
        </a:p>
      </dgm:t>
    </dgm:pt>
    <dgm:pt modelId="{F11A1CB0-E8F0-4E53-93CD-1EC17917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Functionalities</a:t>
          </a:r>
        </a:p>
      </dgm:t>
    </dgm:pt>
    <dgm:pt modelId="{3E2B2B48-ED24-4152-97D7-756236561070}" type="parTrans" cxnId="{525D43ED-4766-4A3C-815D-144F0B99FE1A}">
      <dgm:prSet/>
      <dgm:spPr/>
      <dgm:t>
        <a:bodyPr/>
        <a:lstStyle/>
        <a:p>
          <a:endParaRPr lang="en-US"/>
        </a:p>
      </dgm:t>
    </dgm:pt>
    <dgm:pt modelId="{0EABE0FA-67F2-472F-A509-5978815909E9}" type="sibTrans" cxnId="{525D43ED-4766-4A3C-815D-144F0B99FE1A}">
      <dgm:prSet/>
      <dgm:spPr/>
      <dgm:t>
        <a:bodyPr/>
        <a:lstStyle/>
        <a:p>
          <a:endParaRPr lang="en-US"/>
        </a:p>
      </dgm:t>
    </dgm:pt>
    <dgm:pt modelId="{E72853F6-8269-4A18-A655-FEE94AC10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Interface</a:t>
          </a:r>
        </a:p>
      </dgm:t>
    </dgm:pt>
    <dgm:pt modelId="{212E1175-ACFD-470C-A3C0-2D198C7F77D0}" type="parTrans" cxnId="{B969017A-5260-46B2-B7F6-E864FB4E9033}">
      <dgm:prSet/>
      <dgm:spPr/>
      <dgm:t>
        <a:bodyPr/>
        <a:lstStyle/>
        <a:p>
          <a:endParaRPr lang="en-US"/>
        </a:p>
      </dgm:t>
    </dgm:pt>
    <dgm:pt modelId="{74E74B5B-1093-40EF-868B-679A7EBD23D9}" type="sibTrans" cxnId="{B969017A-5260-46B2-B7F6-E864FB4E9033}">
      <dgm:prSet/>
      <dgm:spPr/>
      <dgm:t>
        <a:bodyPr/>
        <a:lstStyle/>
        <a:p>
          <a:endParaRPr lang="en-US"/>
        </a:p>
      </dgm:t>
    </dgm:pt>
    <dgm:pt modelId="{272D1E81-F829-413E-8CFA-C4265C541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Modern Tools</a:t>
          </a:r>
        </a:p>
      </dgm:t>
    </dgm:pt>
    <dgm:pt modelId="{1D470E58-3984-4537-B3A5-3ABF3DEFAFBD}" type="parTrans" cxnId="{8CA8A86D-21A0-4ACF-9FD3-2E043CC7A0E8}">
      <dgm:prSet/>
      <dgm:spPr/>
      <dgm:t>
        <a:bodyPr/>
        <a:lstStyle/>
        <a:p>
          <a:endParaRPr lang="en-US"/>
        </a:p>
      </dgm:t>
    </dgm:pt>
    <dgm:pt modelId="{B8FF71CB-6C57-499F-9482-B6CE6079FE18}" type="sibTrans" cxnId="{8CA8A86D-21A0-4ACF-9FD3-2E043CC7A0E8}">
      <dgm:prSet/>
      <dgm:spPr/>
      <dgm:t>
        <a:bodyPr/>
        <a:lstStyle/>
        <a:p>
          <a:endParaRPr lang="en-US"/>
        </a:p>
      </dgm:t>
    </dgm:pt>
    <dgm:pt modelId="{3E00AE4D-439A-48B7-A1C9-B0A62C90C273}" type="pres">
      <dgm:prSet presAssocID="{81B2FB8C-71A8-4204-9FAB-A591696486EF}" presName="root" presStyleCnt="0">
        <dgm:presLayoutVars>
          <dgm:dir/>
          <dgm:resizeHandles val="exact"/>
        </dgm:presLayoutVars>
      </dgm:prSet>
      <dgm:spPr/>
    </dgm:pt>
    <dgm:pt modelId="{D7573EAF-4627-4BC5-9918-19745ECADD2C}" type="pres">
      <dgm:prSet presAssocID="{97E01BDC-3988-4508-95D4-61BFC5E9D426}" presName="compNode" presStyleCnt="0"/>
      <dgm:spPr/>
    </dgm:pt>
    <dgm:pt modelId="{CF34B45C-D6EA-47F1-9792-3A83D146BD07}" type="pres">
      <dgm:prSet presAssocID="{97E01BDC-3988-4508-95D4-61BFC5E9D4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1AB3E4-55A1-4A8A-A392-EDFB02914CF2}" type="pres">
      <dgm:prSet presAssocID="{97E01BDC-3988-4508-95D4-61BFC5E9D426}" presName="spaceRect" presStyleCnt="0"/>
      <dgm:spPr/>
    </dgm:pt>
    <dgm:pt modelId="{CE17BB55-604F-49BE-8CCB-F6CD25E986C8}" type="pres">
      <dgm:prSet presAssocID="{97E01BDC-3988-4508-95D4-61BFC5E9D426}" presName="textRect" presStyleLbl="revTx" presStyleIdx="0" presStyleCnt="5">
        <dgm:presLayoutVars>
          <dgm:chMax val="1"/>
          <dgm:chPref val="1"/>
        </dgm:presLayoutVars>
      </dgm:prSet>
      <dgm:spPr/>
    </dgm:pt>
    <dgm:pt modelId="{6D2DD638-D886-41EC-A149-BA268F77AE9F}" type="pres">
      <dgm:prSet presAssocID="{DD851F00-1A8B-42BF-94E5-BCCAC313CB62}" presName="sibTrans" presStyleCnt="0"/>
      <dgm:spPr/>
    </dgm:pt>
    <dgm:pt modelId="{93F86F68-01F8-42CD-AD58-5B3AD1539CA9}" type="pres">
      <dgm:prSet presAssocID="{E981B6DD-5DCD-4184-8F84-2FFF7D90E59B}" presName="compNode" presStyleCnt="0"/>
      <dgm:spPr/>
    </dgm:pt>
    <dgm:pt modelId="{5A495A2B-387A-413D-997F-4B247690D872}" type="pres">
      <dgm:prSet presAssocID="{E981B6DD-5DCD-4184-8F84-2FFF7D90E5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8B98C4B-9CFA-4DB4-BD9A-037C79B9ED7C}" type="pres">
      <dgm:prSet presAssocID="{E981B6DD-5DCD-4184-8F84-2FFF7D90E59B}" presName="spaceRect" presStyleCnt="0"/>
      <dgm:spPr/>
    </dgm:pt>
    <dgm:pt modelId="{BED212A1-D1DB-4999-ADF1-CF46E1986479}" type="pres">
      <dgm:prSet presAssocID="{E981B6DD-5DCD-4184-8F84-2FFF7D90E59B}" presName="textRect" presStyleLbl="revTx" presStyleIdx="1" presStyleCnt="5">
        <dgm:presLayoutVars>
          <dgm:chMax val="1"/>
          <dgm:chPref val="1"/>
        </dgm:presLayoutVars>
      </dgm:prSet>
      <dgm:spPr/>
    </dgm:pt>
    <dgm:pt modelId="{5762B63E-033F-45DB-9B65-7CD4C1803B30}" type="pres">
      <dgm:prSet presAssocID="{0D317C2C-58BD-4A8F-9D6E-D77662EFB82F}" presName="sibTrans" presStyleCnt="0"/>
      <dgm:spPr/>
    </dgm:pt>
    <dgm:pt modelId="{59F21290-D843-4B22-8D19-AF5320B6C120}" type="pres">
      <dgm:prSet presAssocID="{F11A1CB0-E8F0-4E53-93CD-1EC179176FBB}" presName="compNode" presStyleCnt="0"/>
      <dgm:spPr/>
    </dgm:pt>
    <dgm:pt modelId="{5DFE3ABA-07DB-40C2-9DD1-E62DACA9AD48}" type="pres">
      <dgm:prSet presAssocID="{F11A1CB0-E8F0-4E53-93CD-1EC179176F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424872C-57F7-4D1F-98FA-0E99ECA3B8F8}" type="pres">
      <dgm:prSet presAssocID="{F11A1CB0-E8F0-4E53-93CD-1EC179176FBB}" presName="spaceRect" presStyleCnt="0"/>
      <dgm:spPr/>
    </dgm:pt>
    <dgm:pt modelId="{81778BAB-B841-4F33-BBAB-F4BA597C4918}" type="pres">
      <dgm:prSet presAssocID="{F11A1CB0-E8F0-4E53-93CD-1EC179176FBB}" presName="textRect" presStyleLbl="revTx" presStyleIdx="2" presStyleCnt="5">
        <dgm:presLayoutVars>
          <dgm:chMax val="1"/>
          <dgm:chPref val="1"/>
        </dgm:presLayoutVars>
      </dgm:prSet>
      <dgm:spPr/>
    </dgm:pt>
    <dgm:pt modelId="{8A922468-9CE7-4082-92AE-920D93E07B51}" type="pres">
      <dgm:prSet presAssocID="{0EABE0FA-67F2-472F-A509-5978815909E9}" presName="sibTrans" presStyleCnt="0"/>
      <dgm:spPr/>
    </dgm:pt>
    <dgm:pt modelId="{AAAB4049-6294-4F9D-86B8-195DDF7546B0}" type="pres">
      <dgm:prSet presAssocID="{E72853F6-8269-4A18-A655-FEE94AC100A3}" presName="compNode" presStyleCnt="0"/>
      <dgm:spPr/>
    </dgm:pt>
    <dgm:pt modelId="{ED35E360-E6ED-4A42-915E-76C0237E9CD1}" type="pres">
      <dgm:prSet presAssocID="{E72853F6-8269-4A18-A655-FEE94AC100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DA0E543-2EA1-4C71-A87D-C3D85BAC767C}" type="pres">
      <dgm:prSet presAssocID="{E72853F6-8269-4A18-A655-FEE94AC100A3}" presName="spaceRect" presStyleCnt="0"/>
      <dgm:spPr/>
    </dgm:pt>
    <dgm:pt modelId="{5F46A973-D555-4DB5-9970-E27F5406BD64}" type="pres">
      <dgm:prSet presAssocID="{E72853F6-8269-4A18-A655-FEE94AC100A3}" presName="textRect" presStyleLbl="revTx" presStyleIdx="3" presStyleCnt="5">
        <dgm:presLayoutVars>
          <dgm:chMax val="1"/>
          <dgm:chPref val="1"/>
        </dgm:presLayoutVars>
      </dgm:prSet>
      <dgm:spPr/>
    </dgm:pt>
    <dgm:pt modelId="{D7B0C964-15E1-45D4-8699-9D4FE3894B41}" type="pres">
      <dgm:prSet presAssocID="{74E74B5B-1093-40EF-868B-679A7EBD23D9}" presName="sibTrans" presStyleCnt="0"/>
      <dgm:spPr/>
    </dgm:pt>
    <dgm:pt modelId="{E2BE2E70-AD6C-463F-82CC-BAB22377CE59}" type="pres">
      <dgm:prSet presAssocID="{272D1E81-F829-413E-8CFA-C4265C5416B8}" presName="compNode" presStyleCnt="0"/>
      <dgm:spPr/>
    </dgm:pt>
    <dgm:pt modelId="{5772F7F3-FFD5-4015-AE1A-D7AD08CD13F8}" type="pres">
      <dgm:prSet presAssocID="{272D1E81-F829-413E-8CFA-C4265C5416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13DE51-E1AC-43B9-976B-839376598E3B}" type="pres">
      <dgm:prSet presAssocID="{272D1E81-F829-413E-8CFA-C4265C5416B8}" presName="spaceRect" presStyleCnt="0"/>
      <dgm:spPr/>
    </dgm:pt>
    <dgm:pt modelId="{6ACBE552-C4A9-41DD-9600-A7C7169E22DB}" type="pres">
      <dgm:prSet presAssocID="{272D1E81-F829-413E-8CFA-C4265C5416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4FD913-13C2-444F-98DD-4AD8C3959C74}" srcId="{81B2FB8C-71A8-4204-9FAB-A591696486EF}" destId="{E981B6DD-5DCD-4184-8F84-2FFF7D90E59B}" srcOrd="1" destOrd="0" parTransId="{AF361E7D-047E-47BD-B8AE-D908D3F1AF98}" sibTransId="{0D317C2C-58BD-4A8F-9D6E-D77662EFB82F}"/>
    <dgm:cxn modelId="{93811B36-0855-4596-B4BA-BE3DF87686FF}" type="presOf" srcId="{F11A1CB0-E8F0-4E53-93CD-1EC179176FBB}" destId="{81778BAB-B841-4F33-BBAB-F4BA597C4918}" srcOrd="0" destOrd="0" presId="urn:microsoft.com/office/officeart/2018/2/layout/IconLabelList"/>
    <dgm:cxn modelId="{8CA8A86D-21A0-4ACF-9FD3-2E043CC7A0E8}" srcId="{81B2FB8C-71A8-4204-9FAB-A591696486EF}" destId="{272D1E81-F829-413E-8CFA-C4265C5416B8}" srcOrd="4" destOrd="0" parTransId="{1D470E58-3984-4537-B3A5-3ABF3DEFAFBD}" sibTransId="{B8FF71CB-6C57-499F-9482-B6CE6079FE18}"/>
    <dgm:cxn modelId="{B969017A-5260-46B2-B7F6-E864FB4E9033}" srcId="{81B2FB8C-71A8-4204-9FAB-A591696486EF}" destId="{E72853F6-8269-4A18-A655-FEE94AC100A3}" srcOrd="3" destOrd="0" parTransId="{212E1175-ACFD-470C-A3C0-2D198C7F77D0}" sibTransId="{74E74B5B-1093-40EF-868B-679A7EBD23D9}"/>
    <dgm:cxn modelId="{8B21BB8E-744B-462B-8790-2D83101E7A7D}" type="presOf" srcId="{272D1E81-F829-413E-8CFA-C4265C5416B8}" destId="{6ACBE552-C4A9-41DD-9600-A7C7169E22DB}" srcOrd="0" destOrd="0" presId="urn:microsoft.com/office/officeart/2018/2/layout/IconLabelList"/>
    <dgm:cxn modelId="{EE0760BA-E478-4CF3-B9AF-0217E1239CAC}" type="presOf" srcId="{97E01BDC-3988-4508-95D4-61BFC5E9D426}" destId="{CE17BB55-604F-49BE-8CCB-F6CD25E986C8}" srcOrd="0" destOrd="0" presId="urn:microsoft.com/office/officeart/2018/2/layout/IconLabelList"/>
    <dgm:cxn modelId="{2E019DC2-513C-408D-BCF6-6A953F349CA3}" type="presOf" srcId="{E72853F6-8269-4A18-A655-FEE94AC100A3}" destId="{5F46A973-D555-4DB5-9970-E27F5406BD64}" srcOrd="0" destOrd="0" presId="urn:microsoft.com/office/officeart/2018/2/layout/IconLabelList"/>
    <dgm:cxn modelId="{E1BB1BE1-C732-469C-A137-9D21F18EE5B8}" type="presOf" srcId="{E981B6DD-5DCD-4184-8F84-2FFF7D90E59B}" destId="{BED212A1-D1DB-4999-ADF1-CF46E1986479}" srcOrd="0" destOrd="0" presId="urn:microsoft.com/office/officeart/2018/2/layout/IconLabelList"/>
    <dgm:cxn modelId="{AF4F56E1-9500-4445-A8DE-5C5C09378E87}" srcId="{81B2FB8C-71A8-4204-9FAB-A591696486EF}" destId="{97E01BDC-3988-4508-95D4-61BFC5E9D426}" srcOrd="0" destOrd="0" parTransId="{FD18BEA1-FF13-4D7E-894F-80682AD02D43}" sibTransId="{DD851F00-1A8B-42BF-94E5-BCCAC313CB62}"/>
    <dgm:cxn modelId="{51B84AE3-56BE-4336-9B4B-3A9580CF8352}" type="presOf" srcId="{81B2FB8C-71A8-4204-9FAB-A591696486EF}" destId="{3E00AE4D-439A-48B7-A1C9-B0A62C90C273}" srcOrd="0" destOrd="0" presId="urn:microsoft.com/office/officeart/2018/2/layout/IconLabelList"/>
    <dgm:cxn modelId="{525D43ED-4766-4A3C-815D-144F0B99FE1A}" srcId="{81B2FB8C-71A8-4204-9FAB-A591696486EF}" destId="{F11A1CB0-E8F0-4E53-93CD-1EC179176FBB}" srcOrd="2" destOrd="0" parTransId="{3E2B2B48-ED24-4152-97D7-756236561070}" sibTransId="{0EABE0FA-67F2-472F-A509-5978815909E9}"/>
    <dgm:cxn modelId="{1015FCA3-9895-4D6D-9FA0-F25A0F7B72FF}" type="presParOf" srcId="{3E00AE4D-439A-48B7-A1C9-B0A62C90C273}" destId="{D7573EAF-4627-4BC5-9918-19745ECADD2C}" srcOrd="0" destOrd="0" presId="urn:microsoft.com/office/officeart/2018/2/layout/IconLabelList"/>
    <dgm:cxn modelId="{E2F273B6-42A3-4545-9642-1A657AD5516E}" type="presParOf" srcId="{D7573EAF-4627-4BC5-9918-19745ECADD2C}" destId="{CF34B45C-D6EA-47F1-9792-3A83D146BD07}" srcOrd="0" destOrd="0" presId="urn:microsoft.com/office/officeart/2018/2/layout/IconLabelList"/>
    <dgm:cxn modelId="{5713FC89-722F-4397-872C-AA2B2E48214A}" type="presParOf" srcId="{D7573EAF-4627-4BC5-9918-19745ECADD2C}" destId="{6D1AB3E4-55A1-4A8A-A392-EDFB02914CF2}" srcOrd="1" destOrd="0" presId="urn:microsoft.com/office/officeart/2018/2/layout/IconLabelList"/>
    <dgm:cxn modelId="{5927915A-E85C-4F3D-93B1-CD842C160A18}" type="presParOf" srcId="{D7573EAF-4627-4BC5-9918-19745ECADD2C}" destId="{CE17BB55-604F-49BE-8CCB-F6CD25E986C8}" srcOrd="2" destOrd="0" presId="urn:microsoft.com/office/officeart/2018/2/layout/IconLabelList"/>
    <dgm:cxn modelId="{0B4CF09D-8D3E-492B-9A0E-8C4028CFDF44}" type="presParOf" srcId="{3E00AE4D-439A-48B7-A1C9-B0A62C90C273}" destId="{6D2DD638-D886-41EC-A149-BA268F77AE9F}" srcOrd="1" destOrd="0" presId="urn:microsoft.com/office/officeart/2018/2/layout/IconLabelList"/>
    <dgm:cxn modelId="{697B99CE-BBF8-41CC-93F7-AAA2CEC740B0}" type="presParOf" srcId="{3E00AE4D-439A-48B7-A1C9-B0A62C90C273}" destId="{93F86F68-01F8-42CD-AD58-5B3AD1539CA9}" srcOrd="2" destOrd="0" presId="urn:microsoft.com/office/officeart/2018/2/layout/IconLabelList"/>
    <dgm:cxn modelId="{D856CE4A-58F2-492A-9E42-F6106BED8A93}" type="presParOf" srcId="{93F86F68-01F8-42CD-AD58-5B3AD1539CA9}" destId="{5A495A2B-387A-413D-997F-4B247690D872}" srcOrd="0" destOrd="0" presId="urn:microsoft.com/office/officeart/2018/2/layout/IconLabelList"/>
    <dgm:cxn modelId="{84A917C4-11C5-486D-9CD0-E8EF26692245}" type="presParOf" srcId="{93F86F68-01F8-42CD-AD58-5B3AD1539CA9}" destId="{88B98C4B-9CFA-4DB4-BD9A-037C79B9ED7C}" srcOrd="1" destOrd="0" presId="urn:microsoft.com/office/officeart/2018/2/layout/IconLabelList"/>
    <dgm:cxn modelId="{0E6F6764-2A50-4432-8AA1-7B07EC292D5E}" type="presParOf" srcId="{93F86F68-01F8-42CD-AD58-5B3AD1539CA9}" destId="{BED212A1-D1DB-4999-ADF1-CF46E1986479}" srcOrd="2" destOrd="0" presId="urn:microsoft.com/office/officeart/2018/2/layout/IconLabelList"/>
    <dgm:cxn modelId="{C00E8F79-12AB-42A5-9865-9FD74EC77164}" type="presParOf" srcId="{3E00AE4D-439A-48B7-A1C9-B0A62C90C273}" destId="{5762B63E-033F-45DB-9B65-7CD4C1803B30}" srcOrd="3" destOrd="0" presId="urn:microsoft.com/office/officeart/2018/2/layout/IconLabelList"/>
    <dgm:cxn modelId="{52A93B69-5760-45F5-9C41-03F6C1C348BA}" type="presParOf" srcId="{3E00AE4D-439A-48B7-A1C9-B0A62C90C273}" destId="{59F21290-D843-4B22-8D19-AF5320B6C120}" srcOrd="4" destOrd="0" presId="urn:microsoft.com/office/officeart/2018/2/layout/IconLabelList"/>
    <dgm:cxn modelId="{5E507954-542A-48C8-81E0-7196EC255707}" type="presParOf" srcId="{59F21290-D843-4B22-8D19-AF5320B6C120}" destId="{5DFE3ABA-07DB-40C2-9DD1-E62DACA9AD48}" srcOrd="0" destOrd="0" presId="urn:microsoft.com/office/officeart/2018/2/layout/IconLabelList"/>
    <dgm:cxn modelId="{58C69739-18E2-41D0-8A05-E05CAD4B8F07}" type="presParOf" srcId="{59F21290-D843-4B22-8D19-AF5320B6C120}" destId="{D424872C-57F7-4D1F-98FA-0E99ECA3B8F8}" srcOrd="1" destOrd="0" presId="urn:microsoft.com/office/officeart/2018/2/layout/IconLabelList"/>
    <dgm:cxn modelId="{E9EF0127-6FD4-4DF2-8440-C49237D32239}" type="presParOf" srcId="{59F21290-D843-4B22-8D19-AF5320B6C120}" destId="{81778BAB-B841-4F33-BBAB-F4BA597C4918}" srcOrd="2" destOrd="0" presId="urn:microsoft.com/office/officeart/2018/2/layout/IconLabelList"/>
    <dgm:cxn modelId="{4B8CDADE-69D1-451E-A6BF-BA7807B2CC83}" type="presParOf" srcId="{3E00AE4D-439A-48B7-A1C9-B0A62C90C273}" destId="{8A922468-9CE7-4082-92AE-920D93E07B51}" srcOrd="5" destOrd="0" presId="urn:microsoft.com/office/officeart/2018/2/layout/IconLabelList"/>
    <dgm:cxn modelId="{4E685EB0-5410-433D-9EED-B93A5C4A2A91}" type="presParOf" srcId="{3E00AE4D-439A-48B7-A1C9-B0A62C90C273}" destId="{AAAB4049-6294-4F9D-86B8-195DDF7546B0}" srcOrd="6" destOrd="0" presId="urn:microsoft.com/office/officeart/2018/2/layout/IconLabelList"/>
    <dgm:cxn modelId="{398BE65C-E113-42A6-A484-09495A58EF4A}" type="presParOf" srcId="{AAAB4049-6294-4F9D-86B8-195DDF7546B0}" destId="{ED35E360-E6ED-4A42-915E-76C0237E9CD1}" srcOrd="0" destOrd="0" presId="urn:microsoft.com/office/officeart/2018/2/layout/IconLabelList"/>
    <dgm:cxn modelId="{DEB72EB9-12E3-4B16-B7AB-E493D3BE80B2}" type="presParOf" srcId="{AAAB4049-6294-4F9D-86B8-195DDF7546B0}" destId="{EDA0E543-2EA1-4C71-A87D-C3D85BAC767C}" srcOrd="1" destOrd="0" presId="urn:microsoft.com/office/officeart/2018/2/layout/IconLabelList"/>
    <dgm:cxn modelId="{615DFD2B-9C60-41DB-8A86-11CDB2E1DDA5}" type="presParOf" srcId="{AAAB4049-6294-4F9D-86B8-195DDF7546B0}" destId="{5F46A973-D555-4DB5-9970-E27F5406BD64}" srcOrd="2" destOrd="0" presId="urn:microsoft.com/office/officeart/2018/2/layout/IconLabelList"/>
    <dgm:cxn modelId="{F45D7512-F6EB-4C7D-98BC-08D808FC3272}" type="presParOf" srcId="{3E00AE4D-439A-48B7-A1C9-B0A62C90C273}" destId="{D7B0C964-15E1-45D4-8699-9D4FE3894B41}" srcOrd="7" destOrd="0" presId="urn:microsoft.com/office/officeart/2018/2/layout/IconLabelList"/>
    <dgm:cxn modelId="{3AA96205-7861-4974-A25F-77CB5C3CF978}" type="presParOf" srcId="{3E00AE4D-439A-48B7-A1C9-B0A62C90C273}" destId="{E2BE2E70-AD6C-463F-82CC-BAB22377CE59}" srcOrd="8" destOrd="0" presId="urn:microsoft.com/office/officeart/2018/2/layout/IconLabelList"/>
    <dgm:cxn modelId="{8F5A1546-8380-43BD-BFF6-26CDE963B638}" type="presParOf" srcId="{E2BE2E70-AD6C-463F-82CC-BAB22377CE59}" destId="{5772F7F3-FFD5-4015-AE1A-D7AD08CD13F8}" srcOrd="0" destOrd="0" presId="urn:microsoft.com/office/officeart/2018/2/layout/IconLabelList"/>
    <dgm:cxn modelId="{06EECDEB-D729-4374-B209-BE64997844B8}" type="presParOf" srcId="{E2BE2E70-AD6C-463F-82CC-BAB22377CE59}" destId="{CC13DE51-E1AC-43B9-976B-839376598E3B}" srcOrd="1" destOrd="0" presId="urn:microsoft.com/office/officeart/2018/2/layout/IconLabelList"/>
    <dgm:cxn modelId="{C95B3E19-3BAE-47C4-8F92-74E626E018C5}" type="presParOf" srcId="{E2BE2E70-AD6C-463F-82CC-BAB22377CE59}" destId="{6ACBE552-C4A9-41DD-9600-A7C7169E22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F60675-7CB1-43B7-A345-901AC3BE58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E52ADC-D73A-4CF4-B218-93041BD4FBCA}">
      <dgm:prSet/>
      <dgm:spPr/>
      <dgm:t>
        <a:bodyPr/>
        <a:lstStyle/>
        <a:p>
          <a:r>
            <a:rPr lang="en-US"/>
            <a:t>Requirement gathering</a:t>
          </a:r>
        </a:p>
      </dgm:t>
    </dgm:pt>
    <dgm:pt modelId="{B5DDB89C-40FB-4F68-92E6-877D6FBE8B9E}" type="parTrans" cxnId="{0B456E61-2400-4793-B1F3-4A61658BA5F8}">
      <dgm:prSet/>
      <dgm:spPr/>
      <dgm:t>
        <a:bodyPr/>
        <a:lstStyle/>
        <a:p>
          <a:endParaRPr lang="en-US"/>
        </a:p>
      </dgm:t>
    </dgm:pt>
    <dgm:pt modelId="{F4C8E636-61BA-4855-8AFE-9A2977C1DE3F}" type="sibTrans" cxnId="{0B456E61-2400-4793-B1F3-4A61658BA5F8}">
      <dgm:prSet/>
      <dgm:spPr/>
      <dgm:t>
        <a:bodyPr/>
        <a:lstStyle/>
        <a:p>
          <a:endParaRPr lang="en-US"/>
        </a:p>
      </dgm:t>
    </dgm:pt>
    <dgm:pt modelId="{63B544CC-7BB7-489E-90C1-F8D87608C4B3}">
      <dgm:prSet/>
      <dgm:spPr/>
      <dgm:t>
        <a:bodyPr/>
        <a:lstStyle/>
        <a:p>
          <a:r>
            <a:rPr lang="en-US"/>
            <a:t>Application testing</a:t>
          </a:r>
        </a:p>
      </dgm:t>
    </dgm:pt>
    <dgm:pt modelId="{84629A43-0718-41F9-A261-A1A4834C60A0}" type="parTrans" cxnId="{0D1147D6-959D-417D-8690-8E09E6122330}">
      <dgm:prSet/>
      <dgm:spPr/>
      <dgm:t>
        <a:bodyPr/>
        <a:lstStyle/>
        <a:p>
          <a:endParaRPr lang="en-US"/>
        </a:p>
      </dgm:t>
    </dgm:pt>
    <dgm:pt modelId="{B4EC8C0D-BE78-41EF-983F-FD8E1446B1F5}" type="sibTrans" cxnId="{0D1147D6-959D-417D-8690-8E09E6122330}">
      <dgm:prSet/>
      <dgm:spPr/>
      <dgm:t>
        <a:bodyPr/>
        <a:lstStyle/>
        <a:p>
          <a:endParaRPr lang="en-US"/>
        </a:p>
      </dgm:t>
    </dgm:pt>
    <dgm:pt modelId="{2285AC57-F658-4271-82F0-FC590AC838E4}">
      <dgm:prSet/>
      <dgm:spPr/>
      <dgm:t>
        <a:bodyPr/>
        <a:lstStyle/>
        <a:p>
          <a:r>
            <a:rPr lang="en-US"/>
            <a:t>Implementation using Java swing and mySQL</a:t>
          </a:r>
        </a:p>
      </dgm:t>
    </dgm:pt>
    <dgm:pt modelId="{DBA72B6F-E151-4B8E-BA97-03ED94A9E31B}" type="parTrans" cxnId="{480A1908-9C09-4E47-B98D-8B6415EC5AEA}">
      <dgm:prSet/>
      <dgm:spPr/>
      <dgm:t>
        <a:bodyPr/>
        <a:lstStyle/>
        <a:p>
          <a:endParaRPr lang="en-US"/>
        </a:p>
      </dgm:t>
    </dgm:pt>
    <dgm:pt modelId="{B3DAFBEC-ADC4-47F2-AEA6-2A765EB38708}" type="sibTrans" cxnId="{480A1908-9C09-4E47-B98D-8B6415EC5AEA}">
      <dgm:prSet/>
      <dgm:spPr/>
      <dgm:t>
        <a:bodyPr/>
        <a:lstStyle/>
        <a:p>
          <a:endParaRPr lang="en-US"/>
        </a:p>
      </dgm:t>
    </dgm:pt>
    <dgm:pt modelId="{CEAD0B91-A893-452B-AF88-484A413A3338}" type="pres">
      <dgm:prSet presAssocID="{E0F60675-7CB1-43B7-A345-901AC3BE58E8}" presName="root" presStyleCnt="0">
        <dgm:presLayoutVars>
          <dgm:dir/>
          <dgm:resizeHandles val="exact"/>
        </dgm:presLayoutVars>
      </dgm:prSet>
      <dgm:spPr/>
    </dgm:pt>
    <dgm:pt modelId="{5E43FB1C-826C-410F-A645-FFA03A9C1D2A}" type="pres">
      <dgm:prSet presAssocID="{DBE52ADC-D73A-4CF4-B218-93041BD4FBCA}" presName="compNode" presStyleCnt="0"/>
      <dgm:spPr/>
    </dgm:pt>
    <dgm:pt modelId="{BF2EDE45-F483-41E9-8598-2042717F09F2}" type="pres">
      <dgm:prSet presAssocID="{DBE52ADC-D73A-4CF4-B218-93041BD4FBCA}" presName="bgRect" presStyleLbl="bgShp" presStyleIdx="0" presStyleCnt="3"/>
      <dgm:spPr/>
    </dgm:pt>
    <dgm:pt modelId="{6283C04D-EBC1-450F-BE56-18450D79BA2F}" type="pres">
      <dgm:prSet presAssocID="{DBE52ADC-D73A-4CF4-B218-93041BD4FB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13B9D39-EA7E-4F4B-8C8B-7DF6577758CC}" type="pres">
      <dgm:prSet presAssocID="{DBE52ADC-D73A-4CF4-B218-93041BD4FBCA}" presName="spaceRect" presStyleCnt="0"/>
      <dgm:spPr/>
    </dgm:pt>
    <dgm:pt modelId="{623B744C-9AF7-4DD7-9955-B82A9C086538}" type="pres">
      <dgm:prSet presAssocID="{DBE52ADC-D73A-4CF4-B218-93041BD4FBCA}" presName="parTx" presStyleLbl="revTx" presStyleIdx="0" presStyleCnt="3">
        <dgm:presLayoutVars>
          <dgm:chMax val="0"/>
          <dgm:chPref val="0"/>
        </dgm:presLayoutVars>
      </dgm:prSet>
      <dgm:spPr/>
    </dgm:pt>
    <dgm:pt modelId="{091B05A0-18A1-4C38-AC1F-8B159561B288}" type="pres">
      <dgm:prSet presAssocID="{F4C8E636-61BA-4855-8AFE-9A2977C1DE3F}" presName="sibTrans" presStyleCnt="0"/>
      <dgm:spPr/>
    </dgm:pt>
    <dgm:pt modelId="{634EA2B9-8203-486F-9F60-8ACC961F19E3}" type="pres">
      <dgm:prSet presAssocID="{63B544CC-7BB7-489E-90C1-F8D87608C4B3}" presName="compNode" presStyleCnt="0"/>
      <dgm:spPr/>
    </dgm:pt>
    <dgm:pt modelId="{F970C375-CC9B-4C03-A6A6-5B288F22D69B}" type="pres">
      <dgm:prSet presAssocID="{63B544CC-7BB7-489E-90C1-F8D87608C4B3}" presName="bgRect" presStyleLbl="bgShp" presStyleIdx="1" presStyleCnt="3"/>
      <dgm:spPr/>
    </dgm:pt>
    <dgm:pt modelId="{07306040-BC8E-40BB-94FA-224DE2DD81D4}" type="pres">
      <dgm:prSet presAssocID="{63B544CC-7BB7-489E-90C1-F8D87608C4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584F-937D-43FF-8F8C-51C375E8D9CC}" type="pres">
      <dgm:prSet presAssocID="{63B544CC-7BB7-489E-90C1-F8D87608C4B3}" presName="spaceRect" presStyleCnt="0"/>
      <dgm:spPr/>
    </dgm:pt>
    <dgm:pt modelId="{51338AAE-57C1-4CFA-8678-EE868857CE85}" type="pres">
      <dgm:prSet presAssocID="{63B544CC-7BB7-489E-90C1-F8D87608C4B3}" presName="parTx" presStyleLbl="revTx" presStyleIdx="1" presStyleCnt="3">
        <dgm:presLayoutVars>
          <dgm:chMax val="0"/>
          <dgm:chPref val="0"/>
        </dgm:presLayoutVars>
      </dgm:prSet>
      <dgm:spPr/>
    </dgm:pt>
    <dgm:pt modelId="{79DFC95C-B23E-40E6-AEEE-D7143A69C52D}" type="pres">
      <dgm:prSet presAssocID="{B4EC8C0D-BE78-41EF-983F-FD8E1446B1F5}" presName="sibTrans" presStyleCnt="0"/>
      <dgm:spPr/>
    </dgm:pt>
    <dgm:pt modelId="{70C819C4-C210-42F4-8416-83B5C7EB3253}" type="pres">
      <dgm:prSet presAssocID="{2285AC57-F658-4271-82F0-FC590AC838E4}" presName="compNode" presStyleCnt="0"/>
      <dgm:spPr/>
    </dgm:pt>
    <dgm:pt modelId="{3CCD54B0-BB6F-4FDE-8EB3-DA4BA9FD45A9}" type="pres">
      <dgm:prSet presAssocID="{2285AC57-F658-4271-82F0-FC590AC838E4}" presName="bgRect" presStyleLbl="bgShp" presStyleIdx="2" presStyleCnt="3"/>
      <dgm:spPr/>
    </dgm:pt>
    <dgm:pt modelId="{AAA3DD94-8E01-4A87-97F9-D379FE21825B}" type="pres">
      <dgm:prSet presAssocID="{2285AC57-F658-4271-82F0-FC590AC838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696DFAE-7F58-4E03-83C4-3436AA6D3E94}" type="pres">
      <dgm:prSet presAssocID="{2285AC57-F658-4271-82F0-FC590AC838E4}" presName="spaceRect" presStyleCnt="0"/>
      <dgm:spPr/>
    </dgm:pt>
    <dgm:pt modelId="{E35BA6E4-8AFB-4A7B-90E3-92D3632E9206}" type="pres">
      <dgm:prSet presAssocID="{2285AC57-F658-4271-82F0-FC590AC838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0A1908-9C09-4E47-B98D-8B6415EC5AEA}" srcId="{E0F60675-7CB1-43B7-A345-901AC3BE58E8}" destId="{2285AC57-F658-4271-82F0-FC590AC838E4}" srcOrd="2" destOrd="0" parTransId="{DBA72B6F-E151-4B8E-BA97-03ED94A9E31B}" sibTransId="{B3DAFBEC-ADC4-47F2-AEA6-2A765EB38708}"/>
    <dgm:cxn modelId="{E93F931C-5BD1-4548-9274-36389D6F24BE}" type="presOf" srcId="{63B544CC-7BB7-489E-90C1-F8D87608C4B3}" destId="{51338AAE-57C1-4CFA-8678-EE868857CE85}" srcOrd="0" destOrd="0" presId="urn:microsoft.com/office/officeart/2018/2/layout/IconVerticalSolidList"/>
    <dgm:cxn modelId="{0B456E61-2400-4793-B1F3-4A61658BA5F8}" srcId="{E0F60675-7CB1-43B7-A345-901AC3BE58E8}" destId="{DBE52ADC-D73A-4CF4-B218-93041BD4FBCA}" srcOrd="0" destOrd="0" parTransId="{B5DDB89C-40FB-4F68-92E6-877D6FBE8B9E}" sibTransId="{F4C8E636-61BA-4855-8AFE-9A2977C1DE3F}"/>
    <dgm:cxn modelId="{840B8D7F-00D0-443D-9E8E-FFA6ED2C8668}" type="presOf" srcId="{2285AC57-F658-4271-82F0-FC590AC838E4}" destId="{E35BA6E4-8AFB-4A7B-90E3-92D3632E9206}" srcOrd="0" destOrd="0" presId="urn:microsoft.com/office/officeart/2018/2/layout/IconVerticalSolidList"/>
    <dgm:cxn modelId="{0D1147D6-959D-417D-8690-8E09E6122330}" srcId="{E0F60675-7CB1-43B7-A345-901AC3BE58E8}" destId="{63B544CC-7BB7-489E-90C1-F8D87608C4B3}" srcOrd="1" destOrd="0" parTransId="{84629A43-0718-41F9-A261-A1A4834C60A0}" sibTransId="{B4EC8C0D-BE78-41EF-983F-FD8E1446B1F5}"/>
    <dgm:cxn modelId="{4405B2E7-76FA-4B40-A59C-BCFC856D642A}" type="presOf" srcId="{DBE52ADC-D73A-4CF4-B218-93041BD4FBCA}" destId="{623B744C-9AF7-4DD7-9955-B82A9C086538}" srcOrd="0" destOrd="0" presId="urn:microsoft.com/office/officeart/2018/2/layout/IconVerticalSolidList"/>
    <dgm:cxn modelId="{6A4F37F9-5781-4BC6-B4B2-F794A46FF71E}" type="presOf" srcId="{E0F60675-7CB1-43B7-A345-901AC3BE58E8}" destId="{CEAD0B91-A893-452B-AF88-484A413A3338}" srcOrd="0" destOrd="0" presId="urn:microsoft.com/office/officeart/2018/2/layout/IconVerticalSolidList"/>
    <dgm:cxn modelId="{F60AB4AB-3114-407B-98AB-1F9CC0B3A128}" type="presParOf" srcId="{CEAD0B91-A893-452B-AF88-484A413A3338}" destId="{5E43FB1C-826C-410F-A645-FFA03A9C1D2A}" srcOrd="0" destOrd="0" presId="urn:microsoft.com/office/officeart/2018/2/layout/IconVerticalSolidList"/>
    <dgm:cxn modelId="{F378D338-31FD-4D48-A68B-CC04B6DB7C6E}" type="presParOf" srcId="{5E43FB1C-826C-410F-A645-FFA03A9C1D2A}" destId="{BF2EDE45-F483-41E9-8598-2042717F09F2}" srcOrd="0" destOrd="0" presId="urn:microsoft.com/office/officeart/2018/2/layout/IconVerticalSolidList"/>
    <dgm:cxn modelId="{2A5589E2-718B-424A-8E67-8E065EB794CF}" type="presParOf" srcId="{5E43FB1C-826C-410F-A645-FFA03A9C1D2A}" destId="{6283C04D-EBC1-450F-BE56-18450D79BA2F}" srcOrd="1" destOrd="0" presId="urn:microsoft.com/office/officeart/2018/2/layout/IconVerticalSolidList"/>
    <dgm:cxn modelId="{DC1DBD28-675E-4EF6-9361-7E92BD3652EA}" type="presParOf" srcId="{5E43FB1C-826C-410F-A645-FFA03A9C1D2A}" destId="{013B9D39-EA7E-4F4B-8C8B-7DF6577758CC}" srcOrd="2" destOrd="0" presId="urn:microsoft.com/office/officeart/2018/2/layout/IconVerticalSolidList"/>
    <dgm:cxn modelId="{CC3F2DE1-3052-4BF0-8E30-9D61D5EDC7C1}" type="presParOf" srcId="{5E43FB1C-826C-410F-A645-FFA03A9C1D2A}" destId="{623B744C-9AF7-4DD7-9955-B82A9C086538}" srcOrd="3" destOrd="0" presId="urn:microsoft.com/office/officeart/2018/2/layout/IconVerticalSolidList"/>
    <dgm:cxn modelId="{0717591A-B56F-41AE-B544-B570A64DF57C}" type="presParOf" srcId="{CEAD0B91-A893-452B-AF88-484A413A3338}" destId="{091B05A0-18A1-4C38-AC1F-8B159561B288}" srcOrd="1" destOrd="0" presId="urn:microsoft.com/office/officeart/2018/2/layout/IconVerticalSolidList"/>
    <dgm:cxn modelId="{18D5027B-E961-438B-873C-037762C8E611}" type="presParOf" srcId="{CEAD0B91-A893-452B-AF88-484A413A3338}" destId="{634EA2B9-8203-486F-9F60-8ACC961F19E3}" srcOrd="2" destOrd="0" presId="urn:microsoft.com/office/officeart/2018/2/layout/IconVerticalSolidList"/>
    <dgm:cxn modelId="{79CB1177-AE0A-4DA0-BC68-38E92B5DC871}" type="presParOf" srcId="{634EA2B9-8203-486F-9F60-8ACC961F19E3}" destId="{F970C375-CC9B-4C03-A6A6-5B288F22D69B}" srcOrd="0" destOrd="0" presId="urn:microsoft.com/office/officeart/2018/2/layout/IconVerticalSolidList"/>
    <dgm:cxn modelId="{DF8A82A1-3E46-42E6-A3F7-FE22ED214E04}" type="presParOf" srcId="{634EA2B9-8203-486F-9F60-8ACC961F19E3}" destId="{07306040-BC8E-40BB-94FA-224DE2DD81D4}" srcOrd="1" destOrd="0" presId="urn:microsoft.com/office/officeart/2018/2/layout/IconVerticalSolidList"/>
    <dgm:cxn modelId="{29B32C90-C681-4F55-BE4D-2716EE1FFF64}" type="presParOf" srcId="{634EA2B9-8203-486F-9F60-8ACC961F19E3}" destId="{5CD9584F-937D-43FF-8F8C-51C375E8D9CC}" srcOrd="2" destOrd="0" presId="urn:microsoft.com/office/officeart/2018/2/layout/IconVerticalSolidList"/>
    <dgm:cxn modelId="{7E104930-C689-4885-AC05-D57C4A9E575D}" type="presParOf" srcId="{634EA2B9-8203-486F-9F60-8ACC961F19E3}" destId="{51338AAE-57C1-4CFA-8678-EE868857CE85}" srcOrd="3" destOrd="0" presId="urn:microsoft.com/office/officeart/2018/2/layout/IconVerticalSolidList"/>
    <dgm:cxn modelId="{ECD5DD5E-C116-4E32-B6A1-8CFA30A2CE86}" type="presParOf" srcId="{CEAD0B91-A893-452B-AF88-484A413A3338}" destId="{79DFC95C-B23E-40E6-AEEE-D7143A69C52D}" srcOrd="3" destOrd="0" presId="urn:microsoft.com/office/officeart/2018/2/layout/IconVerticalSolidList"/>
    <dgm:cxn modelId="{C014B4F5-1F6A-4BFC-9A35-2D39EE2188B4}" type="presParOf" srcId="{CEAD0B91-A893-452B-AF88-484A413A3338}" destId="{70C819C4-C210-42F4-8416-83B5C7EB3253}" srcOrd="4" destOrd="0" presId="urn:microsoft.com/office/officeart/2018/2/layout/IconVerticalSolidList"/>
    <dgm:cxn modelId="{5E47BA9F-C2D2-4CDF-8BCB-F753C9CB8D6B}" type="presParOf" srcId="{70C819C4-C210-42F4-8416-83B5C7EB3253}" destId="{3CCD54B0-BB6F-4FDE-8EB3-DA4BA9FD45A9}" srcOrd="0" destOrd="0" presId="urn:microsoft.com/office/officeart/2018/2/layout/IconVerticalSolidList"/>
    <dgm:cxn modelId="{7BFCE394-4D56-4E8B-91C5-5F8A1AD29067}" type="presParOf" srcId="{70C819C4-C210-42F4-8416-83B5C7EB3253}" destId="{AAA3DD94-8E01-4A87-97F9-D379FE21825B}" srcOrd="1" destOrd="0" presId="urn:microsoft.com/office/officeart/2018/2/layout/IconVerticalSolidList"/>
    <dgm:cxn modelId="{F06DFDB9-A8EC-4B9F-BFEA-D007A6ED0174}" type="presParOf" srcId="{70C819C4-C210-42F4-8416-83B5C7EB3253}" destId="{9696DFAE-7F58-4E03-83C4-3436AA6D3E94}" srcOrd="2" destOrd="0" presId="urn:microsoft.com/office/officeart/2018/2/layout/IconVerticalSolidList"/>
    <dgm:cxn modelId="{1C50D450-F9E3-4C9D-A12A-4091B7F1B6EB}" type="presParOf" srcId="{70C819C4-C210-42F4-8416-83B5C7EB3253}" destId="{E35BA6E4-8AFB-4A7B-90E3-92D3632E92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FD4D-B6BC-4283-AD84-BCC155618729}">
      <dsp:nvSpPr>
        <dsp:cNvPr id="0" name=""/>
        <dsp:cNvSpPr/>
      </dsp:nvSpPr>
      <dsp:spPr>
        <a:xfrm>
          <a:off x="0" y="41752"/>
          <a:ext cx="605545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Problem.</a:t>
          </a:r>
        </a:p>
      </dsp:txBody>
      <dsp:txXfrm>
        <a:off x="35125" y="76877"/>
        <a:ext cx="5985200" cy="649299"/>
      </dsp:txXfrm>
    </dsp:sp>
    <dsp:sp modelId="{F2A4B768-3798-443D-8529-5B3AB3AAA662}">
      <dsp:nvSpPr>
        <dsp:cNvPr id="0" name=""/>
        <dsp:cNvSpPr/>
      </dsp:nvSpPr>
      <dsp:spPr>
        <a:xfrm>
          <a:off x="0" y="847702"/>
          <a:ext cx="6055450" cy="719549"/>
        </a:xfrm>
        <a:prstGeom prst="roundRect">
          <a:avLst/>
        </a:prstGeom>
        <a:solidFill>
          <a:schemeClr val="accent2">
            <a:hueOff val="-3356939"/>
            <a:satOff val="-31"/>
            <a:lumOff val="9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We Tried To Do.</a:t>
          </a:r>
        </a:p>
      </dsp:txBody>
      <dsp:txXfrm>
        <a:off x="35125" y="882827"/>
        <a:ext cx="5985200" cy="649299"/>
      </dsp:txXfrm>
    </dsp:sp>
    <dsp:sp modelId="{58A39ABC-5D74-4290-9AE5-0EB6E023BC78}">
      <dsp:nvSpPr>
        <dsp:cNvPr id="0" name=""/>
        <dsp:cNvSpPr/>
      </dsp:nvSpPr>
      <dsp:spPr>
        <a:xfrm>
          <a:off x="0" y="1653652"/>
          <a:ext cx="6055450" cy="719549"/>
        </a:xfrm>
        <a:prstGeom prst="roundRect">
          <a:avLst/>
        </a:prstGeom>
        <a:solidFill>
          <a:schemeClr val="accent2">
            <a:hueOff val="-6713878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it Turned Out.</a:t>
          </a:r>
        </a:p>
      </dsp:txBody>
      <dsp:txXfrm>
        <a:off x="35125" y="1688777"/>
        <a:ext cx="5985200" cy="649299"/>
      </dsp:txXfrm>
    </dsp:sp>
    <dsp:sp modelId="{A758D72C-70FB-4493-B8C4-6BBE075B915B}">
      <dsp:nvSpPr>
        <dsp:cNvPr id="0" name=""/>
        <dsp:cNvSpPr/>
      </dsp:nvSpPr>
      <dsp:spPr>
        <a:xfrm>
          <a:off x="0" y="2459602"/>
          <a:ext cx="6055450" cy="719549"/>
        </a:xfrm>
        <a:prstGeom prst="roundRect">
          <a:avLst/>
        </a:prstGeom>
        <a:solidFill>
          <a:schemeClr val="accent2">
            <a:hueOff val="-10070817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 Case diagram.</a:t>
          </a:r>
        </a:p>
      </dsp:txBody>
      <dsp:txXfrm>
        <a:off x="35125" y="2494727"/>
        <a:ext cx="5985200" cy="649299"/>
      </dsp:txXfrm>
    </dsp:sp>
    <dsp:sp modelId="{F3DA0A73-04E9-4E0C-AB27-FA2F2CA711E5}">
      <dsp:nvSpPr>
        <dsp:cNvPr id="0" name=""/>
        <dsp:cNvSpPr/>
      </dsp:nvSpPr>
      <dsp:spPr>
        <a:xfrm>
          <a:off x="0" y="3265552"/>
          <a:ext cx="6055450" cy="719549"/>
        </a:xfrm>
        <a:prstGeom prst="roundRect">
          <a:avLst/>
        </a:prstGeom>
        <a:solidFill>
          <a:schemeClr val="accent2">
            <a:hueOff val="-13427757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 Case Scenario</a:t>
          </a:r>
        </a:p>
      </dsp:txBody>
      <dsp:txXfrm>
        <a:off x="35125" y="3300677"/>
        <a:ext cx="5985200" cy="649299"/>
      </dsp:txXfrm>
    </dsp:sp>
    <dsp:sp modelId="{C707489F-97CD-46CC-B9E4-88722D65A521}">
      <dsp:nvSpPr>
        <dsp:cNvPr id="0" name=""/>
        <dsp:cNvSpPr/>
      </dsp:nvSpPr>
      <dsp:spPr>
        <a:xfrm>
          <a:off x="0" y="4071502"/>
          <a:ext cx="6055450" cy="719549"/>
        </a:xfrm>
        <a:prstGeom prst="roundRect">
          <a:avLst/>
        </a:prstGeom>
        <a:solidFill>
          <a:schemeClr val="accent2">
            <a:hueOff val="-16784694"/>
            <a:satOff val="-156"/>
            <a:lumOff val="4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 diagram.</a:t>
          </a:r>
        </a:p>
      </dsp:txBody>
      <dsp:txXfrm>
        <a:off x="35125" y="4106627"/>
        <a:ext cx="5985200" cy="649299"/>
      </dsp:txXfrm>
    </dsp:sp>
    <dsp:sp modelId="{DF8BFA92-C9F2-4E71-A0CF-1C894F5D3A54}">
      <dsp:nvSpPr>
        <dsp:cNvPr id="0" name=""/>
        <dsp:cNvSpPr/>
      </dsp:nvSpPr>
      <dsp:spPr>
        <a:xfrm>
          <a:off x="0" y="4877452"/>
          <a:ext cx="6055450" cy="719549"/>
        </a:xfrm>
        <a:prstGeom prst="roundRect">
          <a:avLst/>
        </a:prstGeom>
        <a:solidFill>
          <a:schemeClr val="accent2">
            <a:hueOff val="-20141635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Learnings.</a:t>
          </a:r>
        </a:p>
      </dsp:txBody>
      <dsp:txXfrm>
        <a:off x="35125" y="4912577"/>
        <a:ext cx="598520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8E9B9-37CC-4155-9254-1C0CCE08D5AD}">
      <dsp:nvSpPr>
        <dsp:cNvPr id="0" name=""/>
        <dsp:cNvSpPr/>
      </dsp:nvSpPr>
      <dsp:spPr>
        <a:xfrm>
          <a:off x="0" y="0"/>
          <a:ext cx="7993527" cy="58712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Updates</a:t>
          </a:r>
        </a:p>
      </dsp:txBody>
      <dsp:txXfrm>
        <a:off x="17196" y="17196"/>
        <a:ext cx="7291284" cy="552730"/>
      </dsp:txXfrm>
    </dsp:sp>
    <dsp:sp modelId="{F87FE9DB-4331-4DD5-A0E8-C782ABFC25F6}">
      <dsp:nvSpPr>
        <dsp:cNvPr id="0" name=""/>
        <dsp:cNvSpPr/>
      </dsp:nvSpPr>
      <dsp:spPr>
        <a:xfrm>
          <a:off x="596919" y="668666"/>
          <a:ext cx="7993527" cy="58712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Limited Features</a:t>
          </a:r>
        </a:p>
      </dsp:txBody>
      <dsp:txXfrm>
        <a:off x="614115" y="685862"/>
        <a:ext cx="6980587" cy="552730"/>
      </dsp:txXfrm>
    </dsp:sp>
    <dsp:sp modelId="{1F3CB619-10A6-404A-B0D4-331C94B00C49}">
      <dsp:nvSpPr>
        <dsp:cNvPr id="0" name=""/>
        <dsp:cNvSpPr/>
      </dsp:nvSpPr>
      <dsp:spPr>
        <a:xfrm>
          <a:off x="1193838" y="1337333"/>
          <a:ext cx="7993527" cy="58712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Complicated Interfaces</a:t>
          </a:r>
        </a:p>
      </dsp:txBody>
      <dsp:txXfrm>
        <a:off x="1211034" y="1354529"/>
        <a:ext cx="6980587" cy="552730"/>
      </dsp:txXfrm>
    </dsp:sp>
    <dsp:sp modelId="{358965E2-3180-43D1-8AA0-58D3A4FE6941}">
      <dsp:nvSpPr>
        <dsp:cNvPr id="0" name=""/>
        <dsp:cNvSpPr/>
      </dsp:nvSpPr>
      <dsp:spPr>
        <a:xfrm>
          <a:off x="1790757" y="2006000"/>
          <a:ext cx="7993527" cy="58712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Cloud-Based Solution</a:t>
          </a:r>
        </a:p>
      </dsp:txBody>
      <dsp:txXfrm>
        <a:off x="1807953" y="2023196"/>
        <a:ext cx="6980587" cy="552730"/>
      </dsp:txXfrm>
    </dsp:sp>
    <dsp:sp modelId="{4AA096AE-87C3-486F-B4D9-7158FC301140}">
      <dsp:nvSpPr>
        <dsp:cNvPr id="0" name=""/>
        <dsp:cNvSpPr/>
      </dsp:nvSpPr>
      <dsp:spPr>
        <a:xfrm>
          <a:off x="2387677" y="2674666"/>
          <a:ext cx="7993527" cy="58712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Limited Accessibility</a:t>
          </a:r>
        </a:p>
      </dsp:txBody>
      <dsp:txXfrm>
        <a:off x="2404873" y="2691862"/>
        <a:ext cx="6980587" cy="552730"/>
      </dsp:txXfrm>
    </dsp:sp>
    <dsp:sp modelId="{724BBCF3-43BE-4F7E-8B5F-1FF362D5DCCE}">
      <dsp:nvSpPr>
        <dsp:cNvPr id="0" name=""/>
        <dsp:cNvSpPr/>
      </dsp:nvSpPr>
      <dsp:spPr>
        <a:xfrm>
          <a:off x="7611898" y="428925"/>
          <a:ext cx="381629" cy="381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97765" y="428925"/>
        <a:ext cx="209895" cy="287176"/>
      </dsp:txXfrm>
    </dsp:sp>
    <dsp:sp modelId="{442E3225-ED0F-47F8-A1B8-81366E624DFE}">
      <dsp:nvSpPr>
        <dsp:cNvPr id="0" name=""/>
        <dsp:cNvSpPr/>
      </dsp:nvSpPr>
      <dsp:spPr>
        <a:xfrm>
          <a:off x="8208817" y="1097591"/>
          <a:ext cx="381629" cy="381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94684" y="1097591"/>
        <a:ext cx="209895" cy="287176"/>
      </dsp:txXfrm>
    </dsp:sp>
    <dsp:sp modelId="{27DFF255-1C37-42FF-8057-0589D4BD243D}">
      <dsp:nvSpPr>
        <dsp:cNvPr id="0" name=""/>
        <dsp:cNvSpPr/>
      </dsp:nvSpPr>
      <dsp:spPr>
        <a:xfrm>
          <a:off x="8805737" y="1756473"/>
          <a:ext cx="381629" cy="381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91604" y="1756473"/>
        <a:ext cx="209895" cy="287176"/>
      </dsp:txXfrm>
    </dsp:sp>
    <dsp:sp modelId="{13B8695A-A9D8-4A15-A5D5-8945F62F8793}">
      <dsp:nvSpPr>
        <dsp:cNvPr id="0" name=""/>
        <dsp:cNvSpPr/>
      </dsp:nvSpPr>
      <dsp:spPr>
        <a:xfrm>
          <a:off x="9402656" y="2431663"/>
          <a:ext cx="381629" cy="381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88523" y="2431663"/>
        <a:ext cx="209895" cy="287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4B45C-D6EA-47F1-9792-3A83D146BD07}">
      <dsp:nvSpPr>
        <dsp:cNvPr id="0" name=""/>
        <dsp:cNvSpPr/>
      </dsp:nvSpPr>
      <dsp:spPr>
        <a:xfrm>
          <a:off x="555602" y="7308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7BB55-604F-49BE-8CCB-F6CD25E986C8}">
      <dsp:nvSpPr>
        <dsp:cNvPr id="0" name=""/>
        <dsp:cNvSpPr/>
      </dsp:nvSpPr>
      <dsp:spPr>
        <a:xfrm>
          <a:off x="60602" y="181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 Swing and MySQL Integration</a:t>
          </a:r>
        </a:p>
      </dsp:txBody>
      <dsp:txXfrm>
        <a:off x="60602" y="1810921"/>
        <a:ext cx="1800000" cy="720000"/>
      </dsp:txXfrm>
    </dsp:sp>
    <dsp:sp modelId="{5A495A2B-387A-413D-997F-4B247690D872}">
      <dsp:nvSpPr>
        <dsp:cNvPr id="0" name=""/>
        <dsp:cNvSpPr/>
      </dsp:nvSpPr>
      <dsp:spPr>
        <a:xfrm>
          <a:off x="2670602" y="7308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212A1-D1DB-4999-ADF1-CF46E1986479}">
      <dsp:nvSpPr>
        <dsp:cNvPr id="0" name=""/>
        <dsp:cNvSpPr/>
      </dsp:nvSpPr>
      <dsp:spPr>
        <a:xfrm>
          <a:off x="2175602" y="181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Cloud-Based Features</a:t>
          </a:r>
        </a:p>
      </dsp:txBody>
      <dsp:txXfrm>
        <a:off x="2175602" y="1810921"/>
        <a:ext cx="1800000" cy="720000"/>
      </dsp:txXfrm>
    </dsp:sp>
    <dsp:sp modelId="{5DFE3ABA-07DB-40C2-9DD1-E62DACA9AD48}">
      <dsp:nvSpPr>
        <dsp:cNvPr id="0" name=""/>
        <dsp:cNvSpPr/>
      </dsp:nvSpPr>
      <dsp:spPr>
        <a:xfrm>
          <a:off x="4785602" y="7308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78BAB-B841-4F33-BBAB-F4BA597C4918}">
      <dsp:nvSpPr>
        <dsp:cNvPr id="0" name=""/>
        <dsp:cNvSpPr/>
      </dsp:nvSpPr>
      <dsp:spPr>
        <a:xfrm>
          <a:off x="4290602" y="181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Enhanced Functionalities</a:t>
          </a:r>
        </a:p>
      </dsp:txBody>
      <dsp:txXfrm>
        <a:off x="4290602" y="1810921"/>
        <a:ext cx="1800000" cy="720000"/>
      </dsp:txXfrm>
    </dsp:sp>
    <dsp:sp modelId="{ED35E360-E6ED-4A42-915E-76C0237E9CD1}">
      <dsp:nvSpPr>
        <dsp:cNvPr id="0" name=""/>
        <dsp:cNvSpPr/>
      </dsp:nvSpPr>
      <dsp:spPr>
        <a:xfrm>
          <a:off x="6900602" y="7308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6A973-D555-4DB5-9970-E27F5406BD64}">
      <dsp:nvSpPr>
        <dsp:cNvPr id="0" name=""/>
        <dsp:cNvSpPr/>
      </dsp:nvSpPr>
      <dsp:spPr>
        <a:xfrm>
          <a:off x="6405602" y="181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User-Friendly Interface</a:t>
          </a:r>
        </a:p>
      </dsp:txBody>
      <dsp:txXfrm>
        <a:off x="6405602" y="1810921"/>
        <a:ext cx="1800000" cy="720000"/>
      </dsp:txXfrm>
    </dsp:sp>
    <dsp:sp modelId="{5772F7F3-FFD5-4015-AE1A-D7AD08CD13F8}">
      <dsp:nvSpPr>
        <dsp:cNvPr id="0" name=""/>
        <dsp:cNvSpPr/>
      </dsp:nvSpPr>
      <dsp:spPr>
        <a:xfrm>
          <a:off x="9015602" y="7308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BE552-C4A9-41DD-9600-A7C7169E22DB}">
      <dsp:nvSpPr>
        <dsp:cNvPr id="0" name=""/>
        <dsp:cNvSpPr/>
      </dsp:nvSpPr>
      <dsp:spPr>
        <a:xfrm>
          <a:off x="8520602" y="181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Modern Tools</a:t>
          </a:r>
        </a:p>
      </dsp:txBody>
      <dsp:txXfrm>
        <a:off x="8520602" y="181092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EDE45-F483-41E9-8598-2042717F09F2}">
      <dsp:nvSpPr>
        <dsp:cNvPr id="0" name=""/>
        <dsp:cNvSpPr/>
      </dsp:nvSpPr>
      <dsp:spPr>
        <a:xfrm>
          <a:off x="0" y="688"/>
          <a:ext cx="6055450" cy="16106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C04D-EBC1-450F-BE56-18450D79BA2F}">
      <dsp:nvSpPr>
        <dsp:cNvPr id="0" name=""/>
        <dsp:cNvSpPr/>
      </dsp:nvSpPr>
      <dsp:spPr>
        <a:xfrm>
          <a:off x="487230" y="363091"/>
          <a:ext cx="885873" cy="885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B744C-9AF7-4DD7-9955-B82A9C086538}">
      <dsp:nvSpPr>
        <dsp:cNvPr id="0" name=""/>
        <dsp:cNvSpPr/>
      </dsp:nvSpPr>
      <dsp:spPr>
        <a:xfrm>
          <a:off x="1860334" y="688"/>
          <a:ext cx="4195115" cy="16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4" tIns="170464" rIns="170464" bIns="1704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 gathering</a:t>
          </a:r>
        </a:p>
      </dsp:txBody>
      <dsp:txXfrm>
        <a:off x="1860334" y="688"/>
        <a:ext cx="4195115" cy="1610679"/>
      </dsp:txXfrm>
    </dsp:sp>
    <dsp:sp modelId="{F970C375-CC9B-4C03-A6A6-5B288F22D69B}">
      <dsp:nvSpPr>
        <dsp:cNvPr id="0" name=""/>
        <dsp:cNvSpPr/>
      </dsp:nvSpPr>
      <dsp:spPr>
        <a:xfrm>
          <a:off x="0" y="2014037"/>
          <a:ext cx="6055450" cy="16106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06040-BC8E-40BB-94FA-224DE2DD81D4}">
      <dsp:nvSpPr>
        <dsp:cNvPr id="0" name=""/>
        <dsp:cNvSpPr/>
      </dsp:nvSpPr>
      <dsp:spPr>
        <a:xfrm>
          <a:off x="487230" y="2376440"/>
          <a:ext cx="885873" cy="885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38AAE-57C1-4CFA-8678-EE868857CE85}">
      <dsp:nvSpPr>
        <dsp:cNvPr id="0" name=""/>
        <dsp:cNvSpPr/>
      </dsp:nvSpPr>
      <dsp:spPr>
        <a:xfrm>
          <a:off x="1860334" y="2014037"/>
          <a:ext cx="4195115" cy="16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4" tIns="170464" rIns="170464" bIns="1704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testing</a:t>
          </a:r>
        </a:p>
      </dsp:txBody>
      <dsp:txXfrm>
        <a:off x="1860334" y="2014037"/>
        <a:ext cx="4195115" cy="1610679"/>
      </dsp:txXfrm>
    </dsp:sp>
    <dsp:sp modelId="{3CCD54B0-BB6F-4FDE-8EB3-DA4BA9FD45A9}">
      <dsp:nvSpPr>
        <dsp:cNvPr id="0" name=""/>
        <dsp:cNvSpPr/>
      </dsp:nvSpPr>
      <dsp:spPr>
        <a:xfrm>
          <a:off x="0" y="4027387"/>
          <a:ext cx="6055450" cy="16106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3DD94-8E01-4A87-97F9-D379FE21825B}">
      <dsp:nvSpPr>
        <dsp:cNvPr id="0" name=""/>
        <dsp:cNvSpPr/>
      </dsp:nvSpPr>
      <dsp:spPr>
        <a:xfrm>
          <a:off x="487230" y="4389790"/>
          <a:ext cx="885873" cy="885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BA6E4-8AFB-4A7B-90E3-92D3632E9206}">
      <dsp:nvSpPr>
        <dsp:cNvPr id="0" name=""/>
        <dsp:cNvSpPr/>
      </dsp:nvSpPr>
      <dsp:spPr>
        <a:xfrm>
          <a:off x="1860334" y="4027387"/>
          <a:ext cx="4195115" cy="16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4" tIns="170464" rIns="170464" bIns="1704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 using Java swing and mySQL</a:t>
          </a:r>
        </a:p>
      </dsp:txBody>
      <dsp:txXfrm>
        <a:off x="1860334" y="4027387"/>
        <a:ext cx="4195115" cy="161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1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9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37806-EFD1-5BE2-84E5-BAFB8E257D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93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78E68-AE2B-1233-2E45-DF7109FC6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4676" y="2245996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/>
              <a:t>Hotel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D696D-181D-C056-B09E-5E8C5AEA2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7269" y="4877207"/>
            <a:ext cx="3367040" cy="152760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Team members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Ritvij Naram - 002663839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Imran Khan Pathan - 002081941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Durga Dhana Sree Chilukuri - </a:t>
            </a:r>
            <a:r>
              <a:rPr lang="en-IN" sz="1300" dirty="0"/>
              <a:t>002481050</a:t>
            </a: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Amir Pourvahaby - 002416506</a:t>
            </a:r>
            <a:endParaRPr lang="en-IN" sz="13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5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D7809-3678-BBFA-0D10-758E3A89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7" y="1537935"/>
            <a:ext cx="4582492" cy="1891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Moving on to the Demo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ABE78C4-69EA-EB94-8759-9F3B59C36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2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7B562-E1C1-7607-A80D-B907BD56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Table Of Content </a:t>
            </a:r>
            <a:endParaRPr lang="en-IN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9E7CF6B-60C6-EEFB-1D65-5224ADF37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86331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4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1313-F803-00DA-165C-F6E0ACB9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Earlier Hotel Management</a:t>
            </a:r>
            <a:endParaRPr lang="en-IN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1F796EC6-F643-4331-1148-8CCB804A0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686228"/>
              </p:ext>
            </p:extLst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02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5D3-34EE-C57B-98F7-F3A44384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Did to Overcome These Problems</a:t>
            </a:r>
            <a:endParaRPr lang="en-IN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7F67B1D-5D26-6DBE-BAC1-78225164A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49481"/>
              </p:ext>
            </p:extLst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27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50464-D6B5-71CA-1A30-28579138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0" y="321734"/>
            <a:ext cx="5211067" cy="2905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51F9D-109F-4D19-ABCF-BA5E6739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92" t="54814" r="21787" b="1675"/>
          <a:stretch/>
        </p:blipFill>
        <p:spPr>
          <a:xfrm>
            <a:off x="457201" y="4030917"/>
            <a:ext cx="5426764" cy="196091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D6998-3FCF-400E-94BC-56E8DFFE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37201"/>
            <a:ext cx="5426764" cy="30389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FD218B6-E4BC-31E2-E0B3-E410D4E5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882" y="101898"/>
            <a:ext cx="5211067" cy="1432273"/>
          </a:xfrm>
        </p:spPr>
        <p:txBody>
          <a:bodyPr/>
          <a:lstStyle/>
          <a:p>
            <a:r>
              <a:rPr lang="en-US" dirty="0"/>
              <a:t>How it Turned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82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6F64BE-5298-FC79-96B5-84BFE3CC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27" y="0"/>
            <a:ext cx="10174516" cy="6363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4FA4EA-797F-EDF7-69B0-50AEA43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099" cy="143227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br>
              <a:rPr lang="en-US" dirty="0"/>
            </a:br>
            <a:r>
              <a:rPr lang="en-US" dirty="0"/>
              <a:t>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6A4BF-7790-741F-E071-299CB717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1" y="1980998"/>
            <a:ext cx="182607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B4F1EF-6680-5F28-1D25-A45E37BA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80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38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CBFABC-1CF4-6A7D-7260-14BEECAE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59"/>
          <a:stretch/>
        </p:blipFill>
        <p:spPr>
          <a:xfrm>
            <a:off x="3411795" y="22172"/>
            <a:ext cx="8650671" cy="6813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5DD1D-7905-BA48-E28D-28E31304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72"/>
            <a:ext cx="4310743" cy="1432273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875D0-9BA4-3A28-A74E-8B53E847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4" y="2049862"/>
            <a:ext cx="328226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1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82B80-F689-D85D-7A7B-9795B2C1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Learnings</a:t>
            </a:r>
            <a:endParaRPr lang="en-IN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FA52AB3-EE32-37EB-751A-F6074057B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88434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48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8E4"/>
      </a:lt2>
      <a:accent1>
        <a:srgbClr val="C593B7"/>
      </a:accent1>
      <a:accent2>
        <a:srgbClr val="BA7F91"/>
      </a:accent2>
      <a:accent3>
        <a:srgbClr val="C49792"/>
      </a:accent3>
      <a:accent4>
        <a:srgbClr val="BA9D7F"/>
      </a:accent4>
      <a:accent5>
        <a:srgbClr val="A8A57F"/>
      </a:accent5>
      <a:accent6>
        <a:srgbClr val="98AB75"/>
      </a:accent6>
      <a:hlink>
        <a:srgbClr val="568E6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BevelVTI</vt:lpstr>
      <vt:lpstr>Hotel Management System</vt:lpstr>
      <vt:lpstr>Table Of Content </vt:lpstr>
      <vt:lpstr>Problems in Earlier Hotel Management</vt:lpstr>
      <vt:lpstr>What We Did to Overcome These Problems</vt:lpstr>
      <vt:lpstr>How it Turned Out</vt:lpstr>
      <vt:lpstr>Use Case  Diagram</vt:lpstr>
      <vt:lpstr>PowerPoint Presentation</vt:lpstr>
      <vt:lpstr>Class Diagram</vt:lpstr>
      <vt:lpstr>Learnings</vt:lpstr>
      <vt:lpstr>Moving on to 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khan</dc:creator>
  <cp:lastModifiedBy>imran khan</cp:lastModifiedBy>
  <cp:revision>1</cp:revision>
  <dcterms:created xsi:type="dcterms:W3CDTF">2024-12-10T19:06:36Z</dcterms:created>
  <dcterms:modified xsi:type="dcterms:W3CDTF">2024-12-10T22:06:18Z</dcterms:modified>
</cp:coreProperties>
</file>