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Poppins"/>
      <p:regular r:id="rId14"/>
      <p:bold r:id="rId15"/>
      <p:italic r:id="rId16"/>
      <p:boldItalic r:id="rId17"/>
    </p:embeddedFon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slide" Target="slides/slide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2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68a3ee48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68a3ee48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68a3ee48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68a3ee48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68a3ee48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68a3ee48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68a3ee4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68a3ee4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78700" y="1874702"/>
            <a:ext cx="8222100" cy="13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latin typeface="Poppins"/>
                <a:ea typeface="Poppins"/>
                <a:cs typeface="Poppins"/>
                <a:sym typeface="Poppins"/>
              </a:rPr>
              <a:t>What is Configuration Management?</a:t>
            </a:r>
            <a:endParaRPr sz="418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Before The Evolution of Configuration Management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5350" y="1268700"/>
            <a:ext cx="8793300" cy="373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Manual System Administration: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Early IT environments relied on system administrators manually configuring each machine, leading to inconsistencies.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Scripts &amp; Inconsistent Automation: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Basic scripts were used to automate tasks but lacked standardization, leading to errors across environments.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Version Control: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Changes made to configurations were not tracked, making troubleshooting and rollback difficult.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Prone to Human Error: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Manual processes increased the likelihood of mistakes,     which could lead to production outages.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What Problems Does it Solve?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Consistency Across Environments: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Configuration as Code (CaC) ensures environments (dev, test, prod) are identical, reducing "works on my machine" issues.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Version Control: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Configurations are tracked in source control, allowing for rollback and auditing changes.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Repeatability: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Automated provisioning ensures that systems are set up the same way every time, minimizing manual intervention.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Scalability: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Configuration management tools allow rapid scaling of infrastructure, a key need as organizations grow.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7145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Where &amp; How It's Implemented in DevOps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Tools &amp; Technologies: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Popular tools include Ansible, Puppet, Chef, and SaltStack, used to manage servers, containers, and cloud environments.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CI/CD Pipelines: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Integrated into Continuous Integration/Continuous Delivery pipelines to automate deployments and infrastructure changes.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Cross-platform: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Used for managing infrastructure across on-premises servers, cloud environments, and hybrid architectures.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What Do You Mean By Infrastructure?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268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550" y="1771550"/>
            <a:ext cx="3272875" cy="27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