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Old Standard TT"/>
      <p:regular r:id="rId26"/>
      <p:bold r:id="rId27"/>
      <p: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ldStandardTT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e49482d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e49482d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68a3ee48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68a3ee48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68a3ee48b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68a3ee48b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68a3ee48b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68a3ee48b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78700" y="1874702"/>
            <a:ext cx="8222100" cy="13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Imperative</a:t>
            </a:r>
            <a:r>
              <a:rPr lang="en" sz="4180">
                <a:latin typeface="Poppins"/>
                <a:ea typeface="Poppins"/>
                <a:cs typeface="Poppins"/>
                <a:sym typeface="Poppins"/>
              </a:rPr>
              <a:t> Vs. declarative </a:t>
            </a:r>
            <a:r>
              <a:rPr lang="en" sz="418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Approach</a:t>
            </a:r>
            <a:endParaRPr sz="418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One-liner Introduction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623400" y="1420775"/>
            <a:ext cx="8520600" cy="32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9144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25" y="203400"/>
            <a:ext cx="8705926" cy="45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356250" y="4108975"/>
            <a:ext cx="84315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40C28"/>
                </a:solidFill>
                <a:highlight>
                  <a:srgbClr val="FFFFFF"/>
                </a:highlight>
                <a:latin typeface="Roboto Medium"/>
                <a:ea typeface="Roboto Medium"/>
                <a:cs typeface="Roboto Medium"/>
                <a:sym typeface="Roboto Medium"/>
              </a:rPr>
              <a:t>in imperative you're dictating instructions, and in declarative the system knows enough to figure out instructions on its own</a:t>
            </a:r>
            <a:endParaRPr sz="18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3771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t/>
            </a:r>
            <a:endParaRPr sz="25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013" y="381663"/>
            <a:ext cx="7559975" cy="438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latin typeface="Poppins"/>
                <a:ea typeface="Poppins"/>
                <a:cs typeface="Poppins"/>
                <a:sym typeface="Poppins"/>
              </a:rPr>
              <a:t>Tools That Can Be Used in Both Imperative and Declarative Ways</a:t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582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ocker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Roboto Medium"/>
                <a:ea typeface="Roboto Medium"/>
                <a:cs typeface="Roboto Medium"/>
                <a:sym typeface="Roboto Medium"/>
              </a:rPr>
              <a:t>Imperative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i="1" lang="en" sz="1300">
                <a:highlight>
                  <a:schemeClr val="lt1"/>
                </a:highlight>
                <a:latin typeface="Poppins"/>
                <a:ea typeface="Poppins"/>
                <a:cs typeface="Poppins"/>
                <a:sym typeface="Poppins"/>
              </a:rPr>
              <a:t>docker run -d -p 80:80 nginx</a:t>
            </a:r>
            <a:endParaRPr sz="11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Poppins Medium"/>
                <a:ea typeface="Poppins Medium"/>
                <a:cs typeface="Poppins Medium"/>
                <a:sym typeface="Poppins Medium"/>
              </a:rPr>
              <a:t>Declarative</a:t>
            </a:r>
            <a:r>
              <a:rPr lang="en" sz="1300">
                <a:latin typeface="Poppins"/>
                <a:ea typeface="Poppins"/>
                <a:cs typeface="Poppins"/>
                <a:sym typeface="Poppins"/>
              </a:rPr>
              <a:t>: Dockerfile</a:t>
            </a:r>
            <a:endParaRPr sz="1300">
              <a:latin typeface="Poppins"/>
              <a:ea typeface="Poppins"/>
              <a:cs typeface="Poppins"/>
              <a:sym typeface="Poppins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Ansible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Imperative: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i="1"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ansible all -m apt -a "name=nginx state=present" -b</a:t>
            </a:r>
            <a:endParaRPr i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Declarative: Writing playbooks to ensure a desired state is met.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AutoNum type="arabicPeriod"/>
            </a:pPr>
            <a:r>
              <a:rPr b="1" lang="en" sz="1500">
                <a:latin typeface="Roboto"/>
                <a:ea typeface="Roboto"/>
                <a:cs typeface="Roboto"/>
                <a:sym typeface="Roboto"/>
              </a:rPr>
              <a:t>Kubernetes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Imperative: </a:t>
            </a:r>
            <a:r>
              <a:rPr lang="en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kubectl run nginx --image=nginx --replicas=3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Declarative: Using manifests (</a:t>
            </a:r>
            <a:r>
              <a:rPr lang="en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.yaml</a:t>
            </a:r>
            <a:r>
              <a:rPr lang="en" sz="1500">
                <a:latin typeface="Roboto"/>
                <a:ea typeface="Roboto"/>
                <a:cs typeface="Roboto"/>
                <a:sym typeface="Roboto"/>
              </a:rPr>
              <a:t>) files to define the desired state of the cluster.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17145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367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oppins"/>
                <a:ea typeface="Poppins"/>
                <a:cs typeface="Poppins"/>
                <a:sym typeface="Poppins"/>
              </a:rPr>
              <a:t>Bash script Vs Ansible playbook</a:t>
            </a:r>
            <a:endParaRPr sz="27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225" y="1627625"/>
            <a:ext cx="3661274" cy="25392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1899" y="1200925"/>
            <a:ext cx="5079700" cy="339268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