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Medium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Medium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bold.fntdata"/><Relationship Id="rId25" Type="http://schemas.openxmlformats.org/officeDocument/2006/relationships/font" Target="fonts/PoppinsMedium-regular.fntdata"/><Relationship Id="rId28" Type="http://schemas.openxmlformats.org/officeDocument/2006/relationships/font" Target="fonts/PoppinsMedium-boldItalic.fntdata"/><Relationship Id="rId27" Type="http://schemas.openxmlformats.org/officeDocument/2006/relationships/font" Target="fonts/PoppinsMedium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Medium-regular.fntdata"/><Relationship Id="rId12" Type="http://schemas.openxmlformats.org/officeDocument/2006/relationships/slide" Target="slides/slide8.xml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obotoMedium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e49482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e49482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e107bee7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e107bee7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e107bee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e107bee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107bee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107bee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68a3ee48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68a3ee48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Ansible Vs. </a:t>
            </a:r>
            <a:r>
              <a:rPr lang="en" sz="418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Terraform</a:t>
            </a:r>
            <a:endParaRPr sz="418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differences between </a:t>
            </a:r>
            <a:r>
              <a:rPr lang="en" sz="2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CM</a:t>
            </a:r>
            <a:r>
              <a:rPr lang="en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" sz="2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IaC</a:t>
            </a:r>
            <a:endParaRPr sz="2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What they are used for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6950" y="1177225"/>
            <a:ext cx="79101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Terraform (IaC):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Provisioning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Creating, Destroying or Updating Resources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(Vms, LB, Network)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Immutable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Ansible (CM):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Configuring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Already provisioned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servers and services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On-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premises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Mutable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infra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Poppins Medium"/>
                <a:ea typeface="Poppins Medium"/>
                <a:cs typeface="Poppins Medium"/>
                <a:sym typeface="Poppins Medium"/>
              </a:rPr>
              <a:t>The IaC Workflow</a:t>
            </a:r>
            <a:endParaRPr sz="2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38" y="735500"/>
            <a:ext cx="8589174" cy="4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7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State Management :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596475" y="1139325"/>
            <a:ext cx="79482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Ansible (Stateless):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Does not track past states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Ensures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idempotency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applies desired configuration </a:t>
            </a: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without worrying about previous state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Terraform (Stateful):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Maintains a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file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track the current infrastructure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Compares current and desired states for accurate updates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state for resource reconciliation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2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latin typeface="Poppins Medium"/>
                <a:ea typeface="Poppins Medium"/>
                <a:cs typeface="Poppins Medium"/>
                <a:sym typeface="Poppins Medium"/>
              </a:rPr>
              <a:t>Execution</a:t>
            </a:r>
            <a:r>
              <a:rPr lang="en" sz="2200">
                <a:latin typeface="Poppins Medium"/>
                <a:ea typeface="Poppins Medium"/>
                <a:cs typeface="Poppins Medium"/>
                <a:sym typeface="Poppins Medium"/>
              </a:rPr>
              <a:t> and Protocols :</a:t>
            </a:r>
            <a:endParaRPr sz="2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64100" y="1058225"/>
            <a:ext cx="8832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Medium"/>
                <a:ea typeface="Roboto Medium"/>
                <a:cs typeface="Roboto Medium"/>
                <a:sym typeface="Roboto Medium"/>
              </a:rPr>
              <a:t>Ansible: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Push-based execution through SSH &amp; API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- Manages systems via playbooks and explicit task orchestration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Terraform: 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- Pull-based: reads current infrastructure state from provider APIs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  - Manages resources through declarative code and an implici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t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resource graph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1. Create a VM with Terraform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2950"/>
            <a:ext cx="6364239" cy="40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2. Install Docker with Ansible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350"/>
            <a:ext cx="5080497" cy="393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925" y="901057"/>
            <a:ext cx="5670074" cy="3341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3. Run Docker Containers with Terraform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75" y="953025"/>
            <a:ext cx="5380954" cy="393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