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8" autoAdjust="0"/>
    <p:restoredTop sz="94660"/>
  </p:normalViewPr>
  <p:slideViewPr>
    <p:cSldViewPr snapToGrid="0">
      <p:cViewPr varScale="1">
        <p:scale>
          <a:sx n="84" d="100"/>
          <a:sy n="84" d="100"/>
        </p:scale>
        <p:origin x="96" y="17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3BF1-B77B-FA29-D01B-0D638CECFC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3D0F5C-6734-42DE-D7FE-65837FEB77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C90E46-284E-AEF4-4AB3-441DC80D116E}"/>
              </a:ext>
            </a:extLst>
          </p:cNvPr>
          <p:cNvSpPr>
            <a:spLocks noGrp="1"/>
          </p:cNvSpPr>
          <p:nvPr>
            <p:ph type="dt" sz="half" idx="10"/>
          </p:nvPr>
        </p:nvSpPr>
        <p:spPr/>
        <p:txBody>
          <a:bodyPr/>
          <a:lstStyle/>
          <a:p>
            <a:fld id="{FFA25F98-B5B7-4FC3-AB9A-B48061B495F1}" type="datetimeFigureOut">
              <a:rPr lang="en-US" smtClean="0"/>
              <a:t>11/19/2024</a:t>
            </a:fld>
            <a:endParaRPr lang="en-US"/>
          </a:p>
        </p:txBody>
      </p:sp>
      <p:sp>
        <p:nvSpPr>
          <p:cNvPr id="5" name="Footer Placeholder 4">
            <a:extLst>
              <a:ext uri="{FF2B5EF4-FFF2-40B4-BE49-F238E27FC236}">
                <a16:creationId xmlns:a16="http://schemas.microsoft.com/office/drawing/2014/main" id="{67897C9A-FF25-9613-8735-3280B61B9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39DDF-CCDB-2776-6B04-C8A15434849A}"/>
              </a:ext>
            </a:extLst>
          </p:cNvPr>
          <p:cNvSpPr>
            <a:spLocks noGrp="1"/>
          </p:cNvSpPr>
          <p:nvPr>
            <p:ph type="sldNum" sz="quarter" idx="12"/>
          </p:nvPr>
        </p:nvSpPr>
        <p:spPr/>
        <p:txBody>
          <a:bodyPr/>
          <a:lstStyle/>
          <a:p>
            <a:fld id="{B37A732C-8784-416A-9B8F-09A9A81CC522}" type="slidenum">
              <a:rPr lang="en-US" smtClean="0"/>
              <a:t>‹#›</a:t>
            </a:fld>
            <a:endParaRPr lang="en-US"/>
          </a:p>
        </p:txBody>
      </p:sp>
    </p:spTree>
    <p:extLst>
      <p:ext uri="{BB962C8B-B14F-4D97-AF65-F5344CB8AC3E}">
        <p14:creationId xmlns:p14="http://schemas.microsoft.com/office/powerpoint/2010/main" val="3708117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42D85-FEA8-5301-2DE8-99647D6B3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67843C-5C05-3BFF-99F2-D07BC7E1F9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E9A6F-A22E-90BD-BB5B-2022854F2B82}"/>
              </a:ext>
            </a:extLst>
          </p:cNvPr>
          <p:cNvSpPr>
            <a:spLocks noGrp="1"/>
          </p:cNvSpPr>
          <p:nvPr>
            <p:ph type="dt" sz="half" idx="10"/>
          </p:nvPr>
        </p:nvSpPr>
        <p:spPr/>
        <p:txBody>
          <a:bodyPr/>
          <a:lstStyle/>
          <a:p>
            <a:fld id="{FFA25F98-B5B7-4FC3-AB9A-B48061B495F1}" type="datetimeFigureOut">
              <a:rPr lang="en-US" smtClean="0"/>
              <a:t>11/19/2024</a:t>
            </a:fld>
            <a:endParaRPr lang="en-US"/>
          </a:p>
        </p:txBody>
      </p:sp>
      <p:sp>
        <p:nvSpPr>
          <p:cNvPr id="5" name="Footer Placeholder 4">
            <a:extLst>
              <a:ext uri="{FF2B5EF4-FFF2-40B4-BE49-F238E27FC236}">
                <a16:creationId xmlns:a16="http://schemas.microsoft.com/office/drawing/2014/main" id="{E7BB3AF3-8FCB-D65F-2E14-7EF96D6E5B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18D98-6A73-4A25-ECB2-D847CB40F059}"/>
              </a:ext>
            </a:extLst>
          </p:cNvPr>
          <p:cNvSpPr>
            <a:spLocks noGrp="1"/>
          </p:cNvSpPr>
          <p:nvPr>
            <p:ph type="sldNum" sz="quarter" idx="12"/>
          </p:nvPr>
        </p:nvSpPr>
        <p:spPr/>
        <p:txBody>
          <a:bodyPr/>
          <a:lstStyle/>
          <a:p>
            <a:fld id="{B37A732C-8784-416A-9B8F-09A9A81CC522}" type="slidenum">
              <a:rPr lang="en-US" smtClean="0"/>
              <a:t>‹#›</a:t>
            </a:fld>
            <a:endParaRPr lang="en-US"/>
          </a:p>
        </p:txBody>
      </p:sp>
    </p:spTree>
    <p:extLst>
      <p:ext uri="{BB962C8B-B14F-4D97-AF65-F5344CB8AC3E}">
        <p14:creationId xmlns:p14="http://schemas.microsoft.com/office/powerpoint/2010/main" val="61728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4D5449-6561-4957-88ED-1DD1029C3B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7BD93E-2861-C726-82CD-BEC1B715F5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05983-F08A-D339-CD40-7B402D375739}"/>
              </a:ext>
            </a:extLst>
          </p:cNvPr>
          <p:cNvSpPr>
            <a:spLocks noGrp="1"/>
          </p:cNvSpPr>
          <p:nvPr>
            <p:ph type="dt" sz="half" idx="10"/>
          </p:nvPr>
        </p:nvSpPr>
        <p:spPr/>
        <p:txBody>
          <a:bodyPr/>
          <a:lstStyle/>
          <a:p>
            <a:fld id="{FFA25F98-B5B7-4FC3-AB9A-B48061B495F1}" type="datetimeFigureOut">
              <a:rPr lang="en-US" smtClean="0"/>
              <a:t>11/19/2024</a:t>
            </a:fld>
            <a:endParaRPr lang="en-US"/>
          </a:p>
        </p:txBody>
      </p:sp>
      <p:sp>
        <p:nvSpPr>
          <p:cNvPr id="5" name="Footer Placeholder 4">
            <a:extLst>
              <a:ext uri="{FF2B5EF4-FFF2-40B4-BE49-F238E27FC236}">
                <a16:creationId xmlns:a16="http://schemas.microsoft.com/office/drawing/2014/main" id="{6B457595-3EC4-3353-69A3-29E279F3F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1A577-E096-A16F-B095-E897841E24CD}"/>
              </a:ext>
            </a:extLst>
          </p:cNvPr>
          <p:cNvSpPr>
            <a:spLocks noGrp="1"/>
          </p:cNvSpPr>
          <p:nvPr>
            <p:ph type="sldNum" sz="quarter" idx="12"/>
          </p:nvPr>
        </p:nvSpPr>
        <p:spPr/>
        <p:txBody>
          <a:bodyPr/>
          <a:lstStyle/>
          <a:p>
            <a:fld id="{B37A732C-8784-416A-9B8F-09A9A81CC522}" type="slidenum">
              <a:rPr lang="en-US" smtClean="0"/>
              <a:t>‹#›</a:t>
            </a:fld>
            <a:endParaRPr lang="en-US"/>
          </a:p>
        </p:txBody>
      </p:sp>
    </p:spTree>
    <p:extLst>
      <p:ext uri="{BB962C8B-B14F-4D97-AF65-F5344CB8AC3E}">
        <p14:creationId xmlns:p14="http://schemas.microsoft.com/office/powerpoint/2010/main" val="241970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8814-2798-CCD3-E261-75C0C2FACF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5D8A0-E285-FDF0-221D-6683C41995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C68B7-BD2F-E9C0-E78B-E7AC17A413E2}"/>
              </a:ext>
            </a:extLst>
          </p:cNvPr>
          <p:cNvSpPr>
            <a:spLocks noGrp="1"/>
          </p:cNvSpPr>
          <p:nvPr>
            <p:ph type="dt" sz="half" idx="10"/>
          </p:nvPr>
        </p:nvSpPr>
        <p:spPr/>
        <p:txBody>
          <a:bodyPr/>
          <a:lstStyle/>
          <a:p>
            <a:fld id="{FFA25F98-B5B7-4FC3-AB9A-B48061B495F1}" type="datetimeFigureOut">
              <a:rPr lang="en-US" smtClean="0"/>
              <a:t>11/19/2024</a:t>
            </a:fld>
            <a:endParaRPr lang="en-US"/>
          </a:p>
        </p:txBody>
      </p:sp>
      <p:sp>
        <p:nvSpPr>
          <p:cNvPr id="5" name="Footer Placeholder 4">
            <a:extLst>
              <a:ext uri="{FF2B5EF4-FFF2-40B4-BE49-F238E27FC236}">
                <a16:creationId xmlns:a16="http://schemas.microsoft.com/office/drawing/2014/main" id="{C4C4419D-23B8-9FD2-D016-C2DC7AB78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CC4099-4CBB-A749-1F7B-6C4BFFEACDC7}"/>
              </a:ext>
            </a:extLst>
          </p:cNvPr>
          <p:cNvSpPr>
            <a:spLocks noGrp="1"/>
          </p:cNvSpPr>
          <p:nvPr>
            <p:ph type="sldNum" sz="quarter" idx="12"/>
          </p:nvPr>
        </p:nvSpPr>
        <p:spPr/>
        <p:txBody>
          <a:bodyPr/>
          <a:lstStyle/>
          <a:p>
            <a:fld id="{B37A732C-8784-416A-9B8F-09A9A81CC522}" type="slidenum">
              <a:rPr lang="en-US" smtClean="0"/>
              <a:t>‹#›</a:t>
            </a:fld>
            <a:endParaRPr lang="en-US"/>
          </a:p>
        </p:txBody>
      </p:sp>
    </p:spTree>
    <p:extLst>
      <p:ext uri="{BB962C8B-B14F-4D97-AF65-F5344CB8AC3E}">
        <p14:creationId xmlns:p14="http://schemas.microsoft.com/office/powerpoint/2010/main" val="54121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925D-5DE3-360A-191E-0F66EE708A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33C908-F70D-674D-DEBF-4ADBF77CBC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C810D8-51A8-7ACA-9F08-CF7FF1971FB3}"/>
              </a:ext>
            </a:extLst>
          </p:cNvPr>
          <p:cNvSpPr>
            <a:spLocks noGrp="1"/>
          </p:cNvSpPr>
          <p:nvPr>
            <p:ph type="dt" sz="half" idx="10"/>
          </p:nvPr>
        </p:nvSpPr>
        <p:spPr/>
        <p:txBody>
          <a:bodyPr/>
          <a:lstStyle/>
          <a:p>
            <a:fld id="{FFA25F98-B5B7-4FC3-AB9A-B48061B495F1}" type="datetimeFigureOut">
              <a:rPr lang="en-US" smtClean="0"/>
              <a:t>11/19/2024</a:t>
            </a:fld>
            <a:endParaRPr lang="en-US"/>
          </a:p>
        </p:txBody>
      </p:sp>
      <p:sp>
        <p:nvSpPr>
          <p:cNvPr id="5" name="Footer Placeholder 4">
            <a:extLst>
              <a:ext uri="{FF2B5EF4-FFF2-40B4-BE49-F238E27FC236}">
                <a16:creationId xmlns:a16="http://schemas.microsoft.com/office/drawing/2014/main" id="{75B90892-7321-696E-128D-C53BCDD37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8DF2D-EF2F-153E-34F7-BBB5BE87BE25}"/>
              </a:ext>
            </a:extLst>
          </p:cNvPr>
          <p:cNvSpPr>
            <a:spLocks noGrp="1"/>
          </p:cNvSpPr>
          <p:nvPr>
            <p:ph type="sldNum" sz="quarter" idx="12"/>
          </p:nvPr>
        </p:nvSpPr>
        <p:spPr/>
        <p:txBody>
          <a:bodyPr/>
          <a:lstStyle/>
          <a:p>
            <a:fld id="{B37A732C-8784-416A-9B8F-09A9A81CC522}" type="slidenum">
              <a:rPr lang="en-US" smtClean="0"/>
              <a:t>‹#›</a:t>
            </a:fld>
            <a:endParaRPr lang="en-US"/>
          </a:p>
        </p:txBody>
      </p:sp>
    </p:spTree>
    <p:extLst>
      <p:ext uri="{BB962C8B-B14F-4D97-AF65-F5344CB8AC3E}">
        <p14:creationId xmlns:p14="http://schemas.microsoft.com/office/powerpoint/2010/main" val="78048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70B7-C434-2333-D198-CF519A9308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533B01-DE75-9781-DEFB-F74DD15DEE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398C9D-6850-5327-0668-A1C7DE8A07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AA6C79-08DD-4037-C038-F8CB2E37AA8B}"/>
              </a:ext>
            </a:extLst>
          </p:cNvPr>
          <p:cNvSpPr>
            <a:spLocks noGrp="1"/>
          </p:cNvSpPr>
          <p:nvPr>
            <p:ph type="dt" sz="half" idx="10"/>
          </p:nvPr>
        </p:nvSpPr>
        <p:spPr/>
        <p:txBody>
          <a:bodyPr/>
          <a:lstStyle/>
          <a:p>
            <a:fld id="{FFA25F98-B5B7-4FC3-AB9A-B48061B495F1}" type="datetimeFigureOut">
              <a:rPr lang="en-US" smtClean="0"/>
              <a:t>11/19/2024</a:t>
            </a:fld>
            <a:endParaRPr lang="en-US"/>
          </a:p>
        </p:txBody>
      </p:sp>
      <p:sp>
        <p:nvSpPr>
          <p:cNvPr id="6" name="Footer Placeholder 5">
            <a:extLst>
              <a:ext uri="{FF2B5EF4-FFF2-40B4-BE49-F238E27FC236}">
                <a16:creationId xmlns:a16="http://schemas.microsoft.com/office/drawing/2014/main" id="{BFA5D13D-E3CE-7CC7-0585-AB7019DB95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B38C1-37AD-AFDA-FC49-CFE46B7D3558}"/>
              </a:ext>
            </a:extLst>
          </p:cNvPr>
          <p:cNvSpPr>
            <a:spLocks noGrp="1"/>
          </p:cNvSpPr>
          <p:nvPr>
            <p:ph type="sldNum" sz="quarter" idx="12"/>
          </p:nvPr>
        </p:nvSpPr>
        <p:spPr/>
        <p:txBody>
          <a:bodyPr/>
          <a:lstStyle/>
          <a:p>
            <a:fld id="{B37A732C-8784-416A-9B8F-09A9A81CC522}" type="slidenum">
              <a:rPr lang="en-US" smtClean="0"/>
              <a:t>‹#›</a:t>
            </a:fld>
            <a:endParaRPr lang="en-US"/>
          </a:p>
        </p:txBody>
      </p:sp>
    </p:spTree>
    <p:extLst>
      <p:ext uri="{BB962C8B-B14F-4D97-AF65-F5344CB8AC3E}">
        <p14:creationId xmlns:p14="http://schemas.microsoft.com/office/powerpoint/2010/main" val="218334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FEB1C-517D-0D6A-BD50-C4B7B22543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F0F7C0-1AE7-E244-9D3D-CD946575C8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791EE7-21A5-4BF9-8318-C95CB6F26F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B906F7-8257-E867-C961-B131C4E60D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F8457B-7FE5-78D6-EC9F-5519DFCCE3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0424E6-EAA7-E670-D322-FBC73FAFA62D}"/>
              </a:ext>
            </a:extLst>
          </p:cNvPr>
          <p:cNvSpPr>
            <a:spLocks noGrp="1"/>
          </p:cNvSpPr>
          <p:nvPr>
            <p:ph type="dt" sz="half" idx="10"/>
          </p:nvPr>
        </p:nvSpPr>
        <p:spPr/>
        <p:txBody>
          <a:bodyPr/>
          <a:lstStyle/>
          <a:p>
            <a:fld id="{FFA25F98-B5B7-4FC3-AB9A-B48061B495F1}" type="datetimeFigureOut">
              <a:rPr lang="en-US" smtClean="0"/>
              <a:t>11/19/2024</a:t>
            </a:fld>
            <a:endParaRPr lang="en-US"/>
          </a:p>
        </p:txBody>
      </p:sp>
      <p:sp>
        <p:nvSpPr>
          <p:cNvPr id="8" name="Footer Placeholder 7">
            <a:extLst>
              <a:ext uri="{FF2B5EF4-FFF2-40B4-BE49-F238E27FC236}">
                <a16:creationId xmlns:a16="http://schemas.microsoft.com/office/drawing/2014/main" id="{536309AD-9E5B-B1DA-0213-0222450926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8F402F-278B-06E2-5F5B-F93EBA79C3EB}"/>
              </a:ext>
            </a:extLst>
          </p:cNvPr>
          <p:cNvSpPr>
            <a:spLocks noGrp="1"/>
          </p:cNvSpPr>
          <p:nvPr>
            <p:ph type="sldNum" sz="quarter" idx="12"/>
          </p:nvPr>
        </p:nvSpPr>
        <p:spPr/>
        <p:txBody>
          <a:bodyPr/>
          <a:lstStyle/>
          <a:p>
            <a:fld id="{B37A732C-8784-416A-9B8F-09A9A81CC522}" type="slidenum">
              <a:rPr lang="en-US" smtClean="0"/>
              <a:t>‹#›</a:t>
            </a:fld>
            <a:endParaRPr lang="en-US"/>
          </a:p>
        </p:txBody>
      </p:sp>
    </p:spTree>
    <p:extLst>
      <p:ext uri="{BB962C8B-B14F-4D97-AF65-F5344CB8AC3E}">
        <p14:creationId xmlns:p14="http://schemas.microsoft.com/office/powerpoint/2010/main" val="2620322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337C5-F25E-2B9E-82C3-A2910643F7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C14B68-6B29-A46C-1FC4-C48C0CFEFA9D}"/>
              </a:ext>
            </a:extLst>
          </p:cNvPr>
          <p:cNvSpPr>
            <a:spLocks noGrp="1"/>
          </p:cNvSpPr>
          <p:nvPr>
            <p:ph type="dt" sz="half" idx="10"/>
          </p:nvPr>
        </p:nvSpPr>
        <p:spPr/>
        <p:txBody>
          <a:bodyPr/>
          <a:lstStyle/>
          <a:p>
            <a:fld id="{FFA25F98-B5B7-4FC3-AB9A-B48061B495F1}" type="datetimeFigureOut">
              <a:rPr lang="en-US" smtClean="0"/>
              <a:t>11/19/2024</a:t>
            </a:fld>
            <a:endParaRPr lang="en-US"/>
          </a:p>
        </p:txBody>
      </p:sp>
      <p:sp>
        <p:nvSpPr>
          <p:cNvPr id="4" name="Footer Placeholder 3">
            <a:extLst>
              <a:ext uri="{FF2B5EF4-FFF2-40B4-BE49-F238E27FC236}">
                <a16:creationId xmlns:a16="http://schemas.microsoft.com/office/drawing/2014/main" id="{8586A5C8-FE19-DFE2-0B75-070F79E69B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FEB6E6-04E1-1981-54CC-6CF04F852C6B}"/>
              </a:ext>
            </a:extLst>
          </p:cNvPr>
          <p:cNvSpPr>
            <a:spLocks noGrp="1"/>
          </p:cNvSpPr>
          <p:nvPr>
            <p:ph type="sldNum" sz="quarter" idx="12"/>
          </p:nvPr>
        </p:nvSpPr>
        <p:spPr/>
        <p:txBody>
          <a:bodyPr/>
          <a:lstStyle/>
          <a:p>
            <a:fld id="{B37A732C-8784-416A-9B8F-09A9A81CC522}" type="slidenum">
              <a:rPr lang="en-US" smtClean="0"/>
              <a:t>‹#›</a:t>
            </a:fld>
            <a:endParaRPr lang="en-US"/>
          </a:p>
        </p:txBody>
      </p:sp>
    </p:spTree>
    <p:extLst>
      <p:ext uri="{BB962C8B-B14F-4D97-AF65-F5344CB8AC3E}">
        <p14:creationId xmlns:p14="http://schemas.microsoft.com/office/powerpoint/2010/main" val="115384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9D4073-B5C8-A7D0-BB86-84BC52526ED3}"/>
              </a:ext>
            </a:extLst>
          </p:cNvPr>
          <p:cNvSpPr>
            <a:spLocks noGrp="1"/>
          </p:cNvSpPr>
          <p:nvPr>
            <p:ph type="dt" sz="half" idx="10"/>
          </p:nvPr>
        </p:nvSpPr>
        <p:spPr/>
        <p:txBody>
          <a:bodyPr/>
          <a:lstStyle/>
          <a:p>
            <a:fld id="{FFA25F98-B5B7-4FC3-AB9A-B48061B495F1}" type="datetimeFigureOut">
              <a:rPr lang="en-US" smtClean="0"/>
              <a:t>11/19/2024</a:t>
            </a:fld>
            <a:endParaRPr lang="en-US"/>
          </a:p>
        </p:txBody>
      </p:sp>
      <p:sp>
        <p:nvSpPr>
          <p:cNvPr id="3" name="Footer Placeholder 2">
            <a:extLst>
              <a:ext uri="{FF2B5EF4-FFF2-40B4-BE49-F238E27FC236}">
                <a16:creationId xmlns:a16="http://schemas.microsoft.com/office/drawing/2014/main" id="{DD88CB38-3BBD-3C03-442F-3B4095E1BB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842C68-F0DD-B6E1-8449-5CFBAC9854FE}"/>
              </a:ext>
            </a:extLst>
          </p:cNvPr>
          <p:cNvSpPr>
            <a:spLocks noGrp="1"/>
          </p:cNvSpPr>
          <p:nvPr>
            <p:ph type="sldNum" sz="quarter" idx="12"/>
          </p:nvPr>
        </p:nvSpPr>
        <p:spPr/>
        <p:txBody>
          <a:bodyPr/>
          <a:lstStyle/>
          <a:p>
            <a:fld id="{B37A732C-8784-416A-9B8F-09A9A81CC522}" type="slidenum">
              <a:rPr lang="en-US" smtClean="0"/>
              <a:t>‹#›</a:t>
            </a:fld>
            <a:endParaRPr lang="en-US"/>
          </a:p>
        </p:txBody>
      </p:sp>
    </p:spTree>
    <p:extLst>
      <p:ext uri="{BB962C8B-B14F-4D97-AF65-F5344CB8AC3E}">
        <p14:creationId xmlns:p14="http://schemas.microsoft.com/office/powerpoint/2010/main" val="2775601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055A4-0749-E0FD-79CD-D79483A05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F926FB-FAC0-9549-6D68-090FFDFA28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1A4802-72BE-48A5-DB3A-E1C57E28AF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CBAFD7-9E86-B459-BF26-FE7D9D971B3D}"/>
              </a:ext>
            </a:extLst>
          </p:cNvPr>
          <p:cNvSpPr>
            <a:spLocks noGrp="1"/>
          </p:cNvSpPr>
          <p:nvPr>
            <p:ph type="dt" sz="half" idx="10"/>
          </p:nvPr>
        </p:nvSpPr>
        <p:spPr/>
        <p:txBody>
          <a:bodyPr/>
          <a:lstStyle/>
          <a:p>
            <a:fld id="{FFA25F98-B5B7-4FC3-AB9A-B48061B495F1}" type="datetimeFigureOut">
              <a:rPr lang="en-US" smtClean="0"/>
              <a:t>11/19/2024</a:t>
            </a:fld>
            <a:endParaRPr lang="en-US"/>
          </a:p>
        </p:txBody>
      </p:sp>
      <p:sp>
        <p:nvSpPr>
          <p:cNvPr id="6" name="Footer Placeholder 5">
            <a:extLst>
              <a:ext uri="{FF2B5EF4-FFF2-40B4-BE49-F238E27FC236}">
                <a16:creationId xmlns:a16="http://schemas.microsoft.com/office/drawing/2014/main" id="{887231FE-8C40-DB39-1F4E-3CC41C0C2F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F93294-3F28-5A3B-6E10-227C0DA7A845}"/>
              </a:ext>
            </a:extLst>
          </p:cNvPr>
          <p:cNvSpPr>
            <a:spLocks noGrp="1"/>
          </p:cNvSpPr>
          <p:nvPr>
            <p:ph type="sldNum" sz="quarter" idx="12"/>
          </p:nvPr>
        </p:nvSpPr>
        <p:spPr/>
        <p:txBody>
          <a:bodyPr/>
          <a:lstStyle/>
          <a:p>
            <a:fld id="{B37A732C-8784-416A-9B8F-09A9A81CC522}" type="slidenum">
              <a:rPr lang="en-US" smtClean="0"/>
              <a:t>‹#›</a:t>
            </a:fld>
            <a:endParaRPr lang="en-US"/>
          </a:p>
        </p:txBody>
      </p:sp>
    </p:spTree>
    <p:extLst>
      <p:ext uri="{BB962C8B-B14F-4D97-AF65-F5344CB8AC3E}">
        <p14:creationId xmlns:p14="http://schemas.microsoft.com/office/powerpoint/2010/main" val="1563224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331A1-419B-6CCE-03E7-DEFA7D35C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AF7C74-C8F0-CE5B-80A8-9D2A8BD4A8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8419EE-60B3-4960-B7EE-201245E423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CEE8C2-136A-01D6-D4BA-6F6D9FF0A7B4}"/>
              </a:ext>
            </a:extLst>
          </p:cNvPr>
          <p:cNvSpPr>
            <a:spLocks noGrp="1"/>
          </p:cNvSpPr>
          <p:nvPr>
            <p:ph type="dt" sz="half" idx="10"/>
          </p:nvPr>
        </p:nvSpPr>
        <p:spPr/>
        <p:txBody>
          <a:bodyPr/>
          <a:lstStyle/>
          <a:p>
            <a:fld id="{FFA25F98-B5B7-4FC3-AB9A-B48061B495F1}" type="datetimeFigureOut">
              <a:rPr lang="en-US" smtClean="0"/>
              <a:t>11/19/2024</a:t>
            </a:fld>
            <a:endParaRPr lang="en-US"/>
          </a:p>
        </p:txBody>
      </p:sp>
      <p:sp>
        <p:nvSpPr>
          <p:cNvPr id="6" name="Footer Placeholder 5">
            <a:extLst>
              <a:ext uri="{FF2B5EF4-FFF2-40B4-BE49-F238E27FC236}">
                <a16:creationId xmlns:a16="http://schemas.microsoft.com/office/drawing/2014/main" id="{5F0833E6-F519-DE0B-D2E6-4DEAF40BEF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F607E-2F9C-1CBF-5A7F-1019BC1FAB80}"/>
              </a:ext>
            </a:extLst>
          </p:cNvPr>
          <p:cNvSpPr>
            <a:spLocks noGrp="1"/>
          </p:cNvSpPr>
          <p:nvPr>
            <p:ph type="sldNum" sz="quarter" idx="12"/>
          </p:nvPr>
        </p:nvSpPr>
        <p:spPr/>
        <p:txBody>
          <a:bodyPr/>
          <a:lstStyle/>
          <a:p>
            <a:fld id="{B37A732C-8784-416A-9B8F-09A9A81CC522}" type="slidenum">
              <a:rPr lang="en-US" smtClean="0"/>
              <a:t>‹#›</a:t>
            </a:fld>
            <a:endParaRPr lang="en-US"/>
          </a:p>
        </p:txBody>
      </p:sp>
    </p:spTree>
    <p:extLst>
      <p:ext uri="{BB962C8B-B14F-4D97-AF65-F5344CB8AC3E}">
        <p14:creationId xmlns:p14="http://schemas.microsoft.com/office/powerpoint/2010/main" val="40734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D5E29B-FB18-1915-0209-EAEA1151A1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B1A607-60BF-52F8-317F-DF7CEAE779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0FDD78-EA0E-151A-5133-DC823193F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25F98-B5B7-4FC3-AB9A-B48061B495F1}" type="datetimeFigureOut">
              <a:rPr lang="en-US" smtClean="0"/>
              <a:t>11/19/2024</a:t>
            </a:fld>
            <a:endParaRPr lang="en-US"/>
          </a:p>
        </p:txBody>
      </p:sp>
      <p:sp>
        <p:nvSpPr>
          <p:cNvPr id="5" name="Footer Placeholder 4">
            <a:extLst>
              <a:ext uri="{FF2B5EF4-FFF2-40B4-BE49-F238E27FC236}">
                <a16:creationId xmlns:a16="http://schemas.microsoft.com/office/drawing/2014/main" id="{4C6BC2C0-148D-8D4B-38D6-13C0672038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4693FD-E2B8-390A-71C8-E68AA1902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A732C-8784-416A-9B8F-09A9A81CC522}" type="slidenum">
              <a:rPr lang="en-US" smtClean="0"/>
              <a:t>‹#›</a:t>
            </a:fld>
            <a:endParaRPr lang="en-US"/>
          </a:p>
        </p:txBody>
      </p:sp>
    </p:spTree>
    <p:extLst>
      <p:ext uri="{BB962C8B-B14F-4D97-AF65-F5344CB8AC3E}">
        <p14:creationId xmlns:p14="http://schemas.microsoft.com/office/powerpoint/2010/main" val="2344818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18168-61B5-111C-C175-AC5B13E420F1}"/>
              </a:ext>
            </a:extLst>
          </p:cNvPr>
          <p:cNvSpPr>
            <a:spLocks noGrp="1"/>
          </p:cNvSpPr>
          <p:nvPr>
            <p:ph type="ctrTitle"/>
          </p:nvPr>
        </p:nvSpPr>
        <p:spPr/>
        <p:txBody>
          <a:bodyPr/>
          <a:lstStyle/>
          <a:p>
            <a:r>
              <a:rPr lang="en-US" dirty="0"/>
              <a:t>Testing</a:t>
            </a:r>
          </a:p>
        </p:txBody>
      </p:sp>
      <p:sp>
        <p:nvSpPr>
          <p:cNvPr id="3" name="Subtitle 2">
            <a:extLst>
              <a:ext uri="{FF2B5EF4-FFF2-40B4-BE49-F238E27FC236}">
                <a16:creationId xmlns:a16="http://schemas.microsoft.com/office/drawing/2014/main" id="{30B056D1-60E2-40AE-3AE4-A5C646D128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4726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CD129-98EE-3E14-B5AB-76EA6C66EAC6}"/>
              </a:ext>
            </a:extLst>
          </p:cNvPr>
          <p:cNvSpPr>
            <a:spLocks noGrp="1"/>
          </p:cNvSpPr>
          <p:nvPr>
            <p:ph type="title"/>
          </p:nvPr>
        </p:nvSpPr>
        <p:spPr>
          <a:xfrm>
            <a:off x="838200" y="365125"/>
            <a:ext cx="10515600" cy="892175"/>
          </a:xfrm>
        </p:spPr>
        <p:txBody>
          <a:bodyPr/>
          <a:lstStyle/>
          <a:p>
            <a:r>
              <a:rPr lang="en-US" dirty="0"/>
              <a:t>Backend testing</a:t>
            </a:r>
          </a:p>
        </p:txBody>
      </p:sp>
      <p:pic>
        <p:nvPicPr>
          <p:cNvPr id="5" name="Picture 4">
            <a:extLst>
              <a:ext uri="{FF2B5EF4-FFF2-40B4-BE49-F238E27FC236}">
                <a16:creationId xmlns:a16="http://schemas.microsoft.com/office/drawing/2014/main" id="{BEEEFEE8-D803-9F96-4C86-7686EE278769}"/>
              </a:ext>
            </a:extLst>
          </p:cNvPr>
          <p:cNvPicPr>
            <a:picLocks noChangeAspect="1"/>
          </p:cNvPicPr>
          <p:nvPr/>
        </p:nvPicPr>
        <p:blipFill>
          <a:blip r:embed="rId2"/>
          <a:stretch>
            <a:fillRect/>
          </a:stretch>
        </p:blipFill>
        <p:spPr>
          <a:xfrm>
            <a:off x="838200" y="1257300"/>
            <a:ext cx="8565614" cy="5322474"/>
          </a:xfrm>
          <a:prstGeom prst="rect">
            <a:avLst/>
          </a:prstGeom>
        </p:spPr>
      </p:pic>
    </p:spTree>
    <p:extLst>
      <p:ext uri="{BB962C8B-B14F-4D97-AF65-F5344CB8AC3E}">
        <p14:creationId xmlns:p14="http://schemas.microsoft.com/office/powerpoint/2010/main" val="3821773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143A-038C-93FD-BE84-150858362422}"/>
              </a:ext>
            </a:extLst>
          </p:cNvPr>
          <p:cNvSpPr>
            <a:spLocks noGrp="1"/>
          </p:cNvSpPr>
          <p:nvPr>
            <p:ph type="title"/>
          </p:nvPr>
        </p:nvSpPr>
        <p:spPr>
          <a:xfrm>
            <a:off x="838200" y="365125"/>
            <a:ext cx="10515600" cy="1177925"/>
          </a:xfrm>
        </p:spPr>
        <p:txBody>
          <a:bodyPr/>
          <a:lstStyle/>
          <a:p>
            <a:r>
              <a:rPr lang="en-US" dirty="0"/>
              <a:t>Backend testing results explanation</a:t>
            </a:r>
          </a:p>
        </p:txBody>
      </p:sp>
      <p:sp>
        <p:nvSpPr>
          <p:cNvPr id="3" name="Content Placeholder 2">
            <a:extLst>
              <a:ext uri="{FF2B5EF4-FFF2-40B4-BE49-F238E27FC236}">
                <a16:creationId xmlns:a16="http://schemas.microsoft.com/office/drawing/2014/main" id="{02654B13-22DD-FE2A-6A9F-C99627D91D96}"/>
              </a:ext>
            </a:extLst>
          </p:cNvPr>
          <p:cNvSpPr>
            <a:spLocks noGrp="1"/>
          </p:cNvSpPr>
          <p:nvPr>
            <p:ph idx="1"/>
          </p:nvPr>
        </p:nvSpPr>
        <p:spPr/>
        <p:txBody>
          <a:bodyPr>
            <a:normAutofit fontScale="70000" lnSpcReduction="20000"/>
          </a:bodyPr>
          <a:lstStyle/>
          <a:p>
            <a:r>
              <a:rPr lang="en-US" dirty="0"/>
              <a:t>Here’s an explanation of the two test failures you encountered:1. Failure in </a:t>
            </a:r>
            <a:r>
              <a:rPr lang="en-US" dirty="0" err="1"/>
              <a:t>test_get_course_successError</a:t>
            </a:r>
            <a:r>
              <a:rPr lang="en-US" dirty="0"/>
              <a:t> Message: </a:t>
            </a:r>
            <a:r>
              <a:rPr lang="en-US" dirty="0" err="1"/>
              <a:t>AssertionError</a:t>
            </a:r>
            <a:r>
              <a:rPr lang="en-US" dirty="0"/>
              <a:t>: 500 != 404Test Purpose: This test is intended to check that the application returns a 404 status code when a course with the specified ID is not </a:t>
            </a:r>
            <a:r>
              <a:rPr lang="en-US" dirty="0" err="1"/>
              <a:t>found.Cause</a:t>
            </a:r>
            <a:r>
              <a:rPr lang="en-US" dirty="0"/>
              <a:t> of Failure: The actual response status code is 500, indicating a server error rather than a 404, which is typically a "not found" error. This suggests that there might be an issue in the backend logic, such as a missing parameter, database issue, or unhandled exception when querying for the course </a:t>
            </a:r>
            <a:r>
              <a:rPr lang="en-US" dirty="0" err="1"/>
              <a:t>ID.Resolution</a:t>
            </a:r>
            <a:r>
              <a:rPr lang="en-US" dirty="0"/>
              <a:t>: Check the endpoint logic for /</a:t>
            </a:r>
            <a:r>
              <a:rPr lang="en-US" dirty="0" err="1"/>
              <a:t>api</a:t>
            </a:r>
            <a:r>
              <a:rPr lang="en-US" dirty="0"/>
              <a:t>/courses/1 in app.py to ensure it handles cases where the course ID does not exist. You may need to add proper exception handling and return a 404 if the course is not found.2. Failure in </a:t>
            </a:r>
            <a:r>
              <a:rPr lang="en-US" dirty="0" err="1"/>
              <a:t>test_login_successError</a:t>
            </a:r>
            <a:r>
              <a:rPr lang="en-US" dirty="0"/>
              <a:t> Message: </a:t>
            </a:r>
            <a:r>
              <a:rPr lang="en-US" dirty="0" err="1"/>
              <a:t>AssertionError</a:t>
            </a:r>
            <a:r>
              <a:rPr lang="en-US" dirty="0"/>
              <a:t>: 401 != 200Test Purpose: This test aims to verify that the application returns a 200 status code for a successful login when valid credentials are </a:t>
            </a:r>
            <a:r>
              <a:rPr lang="en-US" dirty="0" err="1"/>
              <a:t>provided.Cause</a:t>
            </a:r>
            <a:r>
              <a:rPr lang="en-US" dirty="0"/>
              <a:t> of Failure: The response code returned is 401, indicating "Unauthorized," which usually means the credentials provided for login are incorrect or that the user account has not been set up correctly in the </a:t>
            </a:r>
            <a:r>
              <a:rPr lang="en-US" dirty="0" err="1"/>
              <a:t>database.Resolution</a:t>
            </a:r>
            <a:r>
              <a:rPr lang="en-US" dirty="0"/>
              <a:t>: Ensure that the test setup includes valid login credentials for student@example.com or confirm that the signup for this user is successful and persists in the database. Additionally, verify that the login endpoint correctly authenticates the </a:t>
            </a:r>
            <a:r>
              <a:rPr lang="en-US" dirty="0" err="1"/>
              <a:t>user.These</a:t>
            </a:r>
            <a:r>
              <a:rPr lang="en-US" dirty="0"/>
              <a:t> failures generally indicate issues with either backend handling or test data setup. </a:t>
            </a:r>
            <a:r>
              <a:rPr lang="en-US"/>
              <a:t>Checking and updating the database and endpoint logic to handle these cases will help resolve these errors.</a:t>
            </a:r>
            <a:endParaRPr lang="en-US" dirty="0"/>
          </a:p>
        </p:txBody>
      </p:sp>
    </p:spTree>
    <p:extLst>
      <p:ext uri="{BB962C8B-B14F-4D97-AF65-F5344CB8AC3E}">
        <p14:creationId xmlns:p14="http://schemas.microsoft.com/office/powerpoint/2010/main" val="2149568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5c875825-225e-4c32-8f86-08d42c72dc7b}" enabled="1" method="Standard" siteId="{10c03704-27c3-4ea1-8c2b-2d9417d7ae50}" contentBits="0" removed="0"/>
</clbl:labelList>
</file>

<file path=docProps/app.xml><?xml version="1.0" encoding="utf-8"?>
<Properties xmlns="http://schemas.openxmlformats.org/officeDocument/2006/extended-properties" xmlns:vt="http://schemas.openxmlformats.org/officeDocument/2006/docPropsVTypes">
  <TotalTime>2</TotalTime>
  <Words>333</Words>
  <Application>Microsoft Office PowerPoint</Application>
  <PresentationFormat>Widescreen</PresentationFormat>
  <Paragraphs>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Testing</vt:lpstr>
      <vt:lpstr>Backend testing</vt:lpstr>
      <vt:lpstr>Backend testing results explanation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Nishat Sultana</dc:creator>
  <cp:lastModifiedBy>Nishat Sultana</cp:lastModifiedBy>
  <cp:revision>1</cp:revision>
  <dcterms:created xsi:type="dcterms:W3CDTF">2024-11-19T20:27:13Z</dcterms:created>
  <dcterms:modified xsi:type="dcterms:W3CDTF">2024-11-19T20:29:19Z</dcterms:modified>
</cp:coreProperties>
</file>