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59065b7d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59065b7d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59065b7d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59065b7d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59065b7d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59065b7d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59065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59065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25717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Pedro Antonio Vargas Alfaro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Amir Abants Canto Gamboa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Aldo Luna Bueno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¿Qué es DevOps?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3654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Cambio cultural para la creación e implementación de software integrando elementos humanos y tecnológicos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67" y="0"/>
            <a:ext cx="41781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2031075"/>
            <a:ext cx="41847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Trabajo independiente inter-equipos: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Equipos de desarrollo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QA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Operaciones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Equipos tradicionales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2031075"/>
            <a:ext cx="45888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Esta fragmentación se evidenciaba en: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Falta de comunicación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Falta de coordinación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Desconocimiento en responsabilidad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Equipos tradicionales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2031075"/>
            <a:ext cx="45888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Dichos problemas causan: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Demora en entregas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Menor calidad en productos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Tension entre departamentos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Equipos tradicionales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2031075"/>
            <a:ext cx="5197200" cy="25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Propone un cambio cultural en el desarrollo de software para resolver los inconvenientes en el desarrollo de equipos tradicionales con dos pilares: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Comunicación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Colaboración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DevOps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832750" y="113250"/>
            <a:ext cx="4033800" cy="4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solidFill>
                  <a:schemeClr val="dk1"/>
                </a:solidFill>
              </a:rPr>
              <a:t>Diferencias entre los equipos de desarrollo y operaciones en el pasado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</a:rPr>
              <a:t>En el modelo tradicional de desarrollo presentaba problemas </a:t>
            </a:r>
            <a:r>
              <a:rPr b="1" lang="ca" sz="1800">
                <a:solidFill>
                  <a:srgbClr val="000000"/>
                </a:solidFill>
              </a:rPr>
              <a:t>como competencias y acusaciones</a:t>
            </a:r>
            <a:r>
              <a:rPr lang="ca" sz="1800">
                <a:solidFill>
                  <a:srgbClr val="000000"/>
                </a:solidFill>
              </a:rPr>
              <a:t>, </a:t>
            </a:r>
            <a:r>
              <a:rPr b="1" lang="ca" sz="1800">
                <a:solidFill>
                  <a:srgbClr val="000000"/>
                </a:solidFill>
              </a:rPr>
              <a:t>objetivos de gestión contradictorios</a:t>
            </a:r>
            <a:r>
              <a:rPr lang="ca" sz="1800">
                <a:solidFill>
                  <a:srgbClr val="000000"/>
                </a:solidFill>
              </a:rPr>
              <a:t> y </a:t>
            </a:r>
            <a:r>
              <a:rPr b="1" lang="ca" sz="1800"/>
              <a:t>ciclos de desarrollos largos.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/>
              <a:t>El cambio hacia DevOps introduce cambios significativos gracias a la automatización de la infraestructura.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5" y="217075"/>
            <a:ext cx="4033800" cy="240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25" y="2731326"/>
            <a:ext cx="3822699" cy="17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27750" y="8745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400">
                <a:solidFill>
                  <a:schemeClr val="dk1"/>
                </a:solidFill>
              </a:rPr>
              <a:t>Principios fundamentales de DevOps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Comunicación y colaboración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Automatización de procesos (CI, CD, IaC)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Monitoreo y retroalimentación continua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Seguridad </a:t>
            </a:r>
            <a:endParaRPr sz="1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1350"/>
            <a:ext cx="4566252" cy="2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800">
                <a:solidFill>
                  <a:schemeClr val="accent5"/>
                </a:solidFill>
              </a:rPr>
              <a:t>Qué NO es DevOps</a:t>
            </a:r>
            <a:endParaRPr b="1" sz="2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ca">
                <a:solidFill>
                  <a:schemeClr val="lt1"/>
                </a:solidFill>
              </a:rPr>
              <a:t>DevOps no es un rol, es un cambio cultural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ca">
                <a:solidFill>
                  <a:schemeClr val="lt1"/>
                </a:solidFill>
              </a:rPr>
              <a:t>DevOps no es uno solución mágica, no se implementa automáticamente.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