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1335600" y="40320"/>
            <a:ext cx="7507080" cy="563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2021-04-04T08:22:16Z</dcterms:created>
  <dc:creator/>
  <dc:description/>
  <dc:language>en-US</dc:language>
  <cp:lastModifiedBy/>
  <dcterms:modified xsi:type="dcterms:W3CDTF">2021-04-04T08:49:33Z</dcterms:modified>
  <cp:revision>2</cp:revision>
  <dc:subject/>
  <dc:title/>
</cp:coreProperties>
</file>