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A8E4-E51E-7043-9CE8-732B6573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176F1-D5E1-AD41-B164-92F0176A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BC52-8A26-ED4C-B056-A65EF6CE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DEC7-9E83-2C45-BD9C-8074D465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E73D-F24A-8740-9B1C-BA80DDA4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9A2D-12B1-2941-8F6B-C841C09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DD0AC-F72F-1A49-8D6B-D12E1DE9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6D85-1A22-4C46-BA3D-B9560AF3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027E-5CF2-5D48-9AC3-F22C2D02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5927-DFDA-944C-AC69-AFE9958A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E4D13-6BD6-B648-8A3D-E1B79A942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1E0CB-B9CB-9945-8186-99C2B854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AD71-821E-2541-A086-EEE97180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F66D-B0F4-2945-9226-E794EB6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8514-5D62-1E4A-9C18-277075D7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BEAF-FE3D-F84C-B52E-E114BDB0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4424-70AA-BD46-9A30-0A5D44AC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7E5-4428-0448-93C1-011AB449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9D1F-0A80-F14A-8E6B-ACC8003D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D3A3-5832-8447-A55D-0C427EFE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5D6-FDF8-EB4E-917F-5D14B920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4AFC-4830-A84A-8C71-F077E899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6E65-4AFE-4A46-BE4B-E374BA78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0A88-8DB9-484B-B201-5B480D08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B948-378F-6F46-87F4-9425CB11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FA82-71D4-454D-9C07-9871BA14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7F09-37EC-2D47-97B2-5C1949EF9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92C4D-10F5-D144-9BAF-E4224239C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71D4A-9C15-1048-A4CC-BD8DE27D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536EA-99DA-8044-A3D9-3C740234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E46-9975-7D47-8179-CED4786A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7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E78B-8F5D-A745-869F-B5CA158C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B302-CF08-C647-BE4E-A92BE8F8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8A55-E850-1241-80D1-0F0EBEB73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ECE81-D98D-AD48-BB6F-93811BAA5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6EC89-12B2-5545-8BA0-6CFAB6D06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199BB-B438-D145-B479-7E2FF73A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DAE85-F807-304E-ACCB-527732E6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92BD9-FE0A-FD4A-B091-D6473724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6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3D4-745A-FF43-947C-02C35C42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81631-B683-7249-A964-770734EF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BBD0F-0C8C-6547-BA4F-B59F8FBC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BFDE-6768-6440-A62F-23A63AB0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01F83-5D2E-BB46-887C-6B57E0F8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814E0-9049-C444-8581-475D06B7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DEE7-7F3A-A24D-91E8-F3EED370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9560-519E-994F-AA79-BCFAA5F9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6EE9-DDB2-D347-A2AF-8CD3C6BC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5B8CF-0DC4-1C40-B9C1-53E7CC76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420C4-0F36-8E47-9A86-DECAFD8F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CAC9-2BAC-4847-A421-6B7D9DF5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8610-CC7B-214C-AA69-8353C6EA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15C4-C324-DE48-B56A-8AE2CB5C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6AEFD-D318-F040-A5B6-8CE92D1C0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B8373-C3DB-2443-B7B9-A92316FE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DB0C-D363-2D40-8430-571695E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EA91C-505F-6E4F-8219-C7FBD5FD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82E92-09B8-AB4F-906B-4FC64A6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824AE-0957-3C44-9AF7-1362B51D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F26C-DC1F-0A4A-9D18-E8EB58D8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7A50-E0FA-DC42-8671-9F38F7797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1907-A3E9-C745-9854-0D18CBB9DC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0D24-90D8-DE4B-9740-ACC63EAED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9712-0C36-BC4E-A7DC-1177C0393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D522-3BDC-9E4A-A513-07D63481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1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ana.com/0/1139581506879799/1143342498729034/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asana.com/0/1139581506879799/1145330707051093/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FCED-ED35-7B4C-9C1F-93792F706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driven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D8DE-37DE-404D-A682-7FB3504EB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5CFD-0CE8-274F-B1D0-EBB09A6F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7F35D-1816-494A-BAA4-EC219B32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621"/>
            <a:ext cx="4572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46868-EA2E-5640-A43E-7F1F19A6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06" y="18226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E6ECE1-B13E-A645-8573-8E435A4D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863" y="1253331"/>
            <a:ext cx="4351338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1E62D8-A75F-EE4E-ABF2-0F6F09D8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46" y="125333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16AA-5489-D944-B252-A140B8D2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 </a:t>
            </a:r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A4BD-40F3-414A-ADFE-E5200137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must measure and monitor answer rate per question in the </a:t>
            </a:r>
            <a:r>
              <a:rPr lang="en-US" sz="1800" dirty="0" err="1"/>
              <a:t>db</a:t>
            </a:r>
            <a:r>
              <a:rPr lang="en-US" sz="1800" dirty="0"/>
              <a:t> and dashboard. AR will be relevant in all verticals (groceries and fashion), and it will be our way to measure features impact.</a:t>
            </a:r>
          </a:p>
          <a:p>
            <a:r>
              <a:rPr lang="en-US" sz="1800" dirty="0"/>
              <a:t>Our biggest asset is data. Labeled data. A question answered, and product clicked, are positive user generated labels.</a:t>
            </a:r>
          </a:p>
          <a:p>
            <a:r>
              <a:rPr lang="en-US" sz="1800" dirty="0"/>
              <a:t>Feature toggle. The more we can mark early on (specific features used, specific set of default question asked) in </a:t>
            </a:r>
            <a:r>
              <a:rPr lang="en-US" sz="1800" dirty="0" err="1"/>
              <a:t>db</a:t>
            </a:r>
            <a:r>
              <a:rPr lang="en-US" sz="1800" dirty="0"/>
              <a:t> the easier research and analysis will be.</a:t>
            </a:r>
            <a:endParaRPr lang="he-IL" sz="1800" dirty="0"/>
          </a:p>
          <a:p>
            <a:r>
              <a:rPr lang="en-US" sz="1800" dirty="0"/>
              <a:t>Response distribution instead of static.</a:t>
            </a:r>
          </a:p>
        </p:txBody>
      </p:sp>
    </p:spTree>
    <p:extLst>
      <p:ext uri="{BB962C8B-B14F-4D97-AF65-F5344CB8AC3E}">
        <p14:creationId xmlns:p14="http://schemas.microsoft.com/office/powerpoint/2010/main" val="222060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AB935C-48F8-8946-B6A6-54C51394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76" y="3016774"/>
            <a:ext cx="5183302" cy="3455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8438DD-6BD6-4A48-92E2-03231E60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24" y="3016773"/>
            <a:ext cx="5183303" cy="3455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F8FCE-3B9D-C44F-8756-3B461585C39B}"/>
              </a:ext>
            </a:extLst>
          </p:cNvPr>
          <p:cNvSpPr txBox="1"/>
          <p:nvPr/>
        </p:nvSpPr>
        <p:spPr>
          <a:xfrm>
            <a:off x="526119" y="1238308"/>
            <a:ext cx="2639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 info </a:t>
            </a:r>
          </a:p>
          <a:p>
            <a:r>
              <a:rPr lang="en-US" b="1" dirty="0"/>
              <a:t>Dates</a:t>
            </a:r>
            <a:r>
              <a:rPr lang="en-US" dirty="0"/>
              <a:t> : 01/07/19-10/9/19</a:t>
            </a:r>
          </a:p>
          <a:p>
            <a:r>
              <a:rPr lang="en-US" b="1" dirty="0"/>
              <a:t>Retailer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429</a:t>
            </a:r>
            <a:r>
              <a:rPr lang="en-US" b="1" dirty="0"/>
              <a:t> </a:t>
            </a:r>
          </a:p>
          <a:p>
            <a:r>
              <a:rPr lang="en-US" b="1" dirty="0"/>
              <a:t>Volume</a:t>
            </a:r>
            <a:r>
              <a:rPr lang="en-US" dirty="0"/>
              <a:t>: 30K 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1F25-D876-754D-B879-CB65CD84DFB2}"/>
              </a:ext>
            </a:extLst>
          </p:cNvPr>
          <p:cNvSpPr txBox="1"/>
          <p:nvPr/>
        </p:nvSpPr>
        <p:spPr>
          <a:xfrm>
            <a:off x="4713528" y="385692"/>
            <a:ext cx="2174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NLU breakdown</a:t>
            </a:r>
          </a:p>
        </p:txBody>
      </p:sp>
    </p:spTree>
    <p:extLst>
      <p:ext uri="{BB962C8B-B14F-4D97-AF65-F5344CB8AC3E}">
        <p14:creationId xmlns:p14="http://schemas.microsoft.com/office/powerpoint/2010/main" val="390935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47D268-1470-224B-97BC-D1BA7B1D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361683"/>
            <a:ext cx="5167183" cy="3444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00870-9DC2-1244-B79F-4AA17A6F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68" y="361683"/>
            <a:ext cx="5167183" cy="3444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C089F-7FED-434A-B636-B46E6EDBA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635" y="3806472"/>
            <a:ext cx="4319716" cy="2879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53C32B-A27C-2349-AA54-02CC275AAEB7}"/>
              </a:ext>
            </a:extLst>
          </p:cNvPr>
          <p:cNvSpPr txBox="1"/>
          <p:nvPr/>
        </p:nvSpPr>
        <p:spPr>
          <a:xfrm>
            <a:off x="381001" y="4351425"/>
            <a:ext cx="4827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insights derived from these plots:</a:t>
            </a:r>
          </a:p>
          <a:p>
            <a:pPr marL="342900" indent="-342900">
              <a:buAutoNum type="arabicPeriod"/>
            </a:pPr>
            <a:r>
              <a:rPr lang="en-US" dirty="0"/>
              <a:t>Direction of impact are as expected. </a:t>
            </a:r>
          </a:p>
          <a:p>
            <a:pPr marL="342900" indent="-342900">
              <a:buAutoNum type="arabicPeriod"/>
            </a:pPr>
            <a:r>
              <a:rPr lang="en-US" dirty="0" err="1"/>
              <a:t>Convs</a:t>
            </a:r>
            <a:r>
              <a:rPr lang="en-US" dirty="0"/>
              <a:t> with two msg’s and above</a:t>
            </a:r>
          </a:p>
          <a:p>
            <a:r>
              <a:rPr lang="en-US" dirty="0"/>
              <a:t> have a significant higher chance of adding to cart</a:t>
            </a:r>
          </a:p>
        </p:txBody>
      </p:sp>
    </p:spTree>
    <p:extLst>
      <p:ext uri="{BB962C8B-B14F-4D97-AF65-F5344CB8AC3E}">
        <p14:creationId xmlns:p14="http://schemas.microsoft.com/office/powerpoint/2010/main" val="393559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922617-30B5-A243-8754-C5440ECA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04BF29-5AEC-9041-9AE1-FAA73B6D0C53}"/>
              </a:ext>
            </a:extLst>
          </p:cNvPr>
          <p:cNvSpPr txBox="1"/>
          <p:nvPr/>
        </p:nvSpPr>
        <p:spPr>
          <a:xfrm>
            <a:off x="526120" y="385692"/>
            <a:ext cx="2757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 info </a:t>
            </a:r>
          </a:p>
          <a:p>
            <a:r>
              <a:rPr lang="en-US" b="1" dirty="0"/>
              <a:t>Dates</a:t>
            </a:r>
            <a:r>
              <a:rPr lang="en-US" dirty="0"/>
              <a:t> : 01/07/19-10/9/19</a:t>
            </a:r>
          </a:p>
          <a:p>
            <a:r>
              <a:rPr lang="en-US" b="1" dirty="0"/>
              <a:t>Retailer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429</a:t>
            </a:r>
            <a:r>
              <a:rPr lang="en-US" b="1" dirty="0"/>
              <a:t> </a:t>
            </a:r>
          </a:p>
          <a:p>
            <a:r>
              <a:rPr lang="en-US" b="1" dirty="0"/>
              <a:t>Volume</a:t>
            </a:r>
            <a:r>
              <a:rPr lang="en-US" dirty="0"/>
              <a:t>: 10K rows </a:t>
            </a:r>
          </a:p>
          <a:p>
            <a:r>
              <a:rPr lang="en-US" dirty="0"/>
              <a:t>*(only </a:t>
            </a:r>
            <a:r>
              <a:rPr lang="en-US" dirty="0" err="1"/>
              <a:t>convs</a:t>
            </a:r>
            <a:r>
              <a:rPr lang="en-US" dirty="0"/>
              <a:t> with 2+ msg’s)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86F5F-2E9A-B846-AFD1-C111D0FF6191}"/>
              </a:ext>
            </a:extLst>
          </p:cNvPr>
          <p:cNvSpPr txBox="1"/>
          <p:nvPr/>
        </p:nvSpPr>
        <p:spPr>
          <a:xfrm>
            <a:off x="118347" y="2465173"/>
            <a:ext cx="47491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plots can be useful for:</a:t>
            </a:r>
          </a:p>
          <a:p>
            <a:pPr marL="342900" indent="-342900">
              <a:buAutoNum type="arabicPeriod"/>
            </a:pPr>
            <a:r>
              <a:rPr lang="en-US" sz="1400" dirty="0"/>
              <a:t>A measure of performance. </a:t>
            </a:r>
          </a:p>
          <a:p>
            <a:r>
              <a:rPr lang="en-US" sz="1400" dirty="0"/>
              <a:t>For instance we want less conv’s to end in miss understood</a:t>
            </a:r>
          </a:p>
          <a:p>
            <a:pPr marL="342900" indent="-342900">
              <a:buAutoNum type="arabicPeriod" startAt="2"/>
            </a:pPr>
            <a:r>
              <a:rPr lang="en-US" sz="1400" dirty="0"/>
              <a:t>Let’s us see how do conversations start and how do they end</a:t>
            </a:r>
          </a:p>
          <a:p>
            <a:pPr marL="342900" indent="-342900">
              <a:buAutoNum type="arabicPeriod" startAt="2"/>
            </a:pPr>
            <a:r>
              <a:rPr lang="en-US" sz="1400" dirty="0"/>
              <a:t> in regard to our </a:t>
            </a:r>
            <a:r>
              <a:rPr lang="en-US" sz="1400" dirty="0" err="1"/>
              <a:t>nlu</a:t>
            </a:r>
            <a:r>
              <a:rPr lang="en-US" sz="1400" dirty="0"/>
              <a:t> understanding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81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E371B2-06DD-2F4B-8E1D-D14BA834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49" y="-5283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75608-CDFF-7A48-AEFE-1561FC62E3AB}"/>
              </a:ext>
            </a:extLst>
          </p:cNvPr>
          <p:cNvSpPr txBox="1"/>
          <p:nvPr/>
        </p:nvSpPr>
        <p:spPr>
          <a:xfrm>
            <a:off x="0" y="493276"/>
            <a:ext cx="5477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see that no users start by asking for sleeve. </a:t>
            </a:r>
          </a:p>
          <a:p>
            <a:r>
              <a:rPr lang="en-US" dirty="0"/>
              <a:t>This is for op but same goes for us polo.</a:t>
            </a:r>
          </a:p>
          <a:p>
            <a:endParaRPr lang="en-US" dirty="0"/>
          </a:p>
          <a:p>
            <a:r>
              <a:rPr lang="en-US" dirty="0"/>
              <a:t>Full op report </a:t>
            </a:r>
            <a:r>
              <a:rPr lang="en-US" dirty="0">
                <a:hlinkClick r:id="rId3"/>
              </a:rPr>
              <a:t>task</a:t>
            </a:r>
            <a:endParaRPr lang="en-US" dirty="0"/>
          </a:p>
          <a:p>
            <a:r>
              <a:rPr lang="en-US" dirty="0"/>
              <a:t>Full us polo report </a:t>
            </a:r>
            <a:r>
              <a:rPr lang="en-US" dirty="0">
                <a:hlinkClick r:id="rId4"/>
              </a:rPr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2728-CD66-E744-AA17-9D85A2AB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- answer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E467E-2C87-B540-8776-A995EA1E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19" y="1860775"/>
            <a:ext cx="5842000" cy="438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6F571-2B7A-384C-A4F1-BF99294040C2}"/>
              </a:ext>
            </a:extLst>
          </p:cNvPr>
          <p:cNvSpPr txBox="1"/>
          <p:nvPr/>
        </p:nvSpPr>
        <p:spPr>
          <a:xfrm>
            <a:off x="254272" y="1983165"/>
            <a:ext cx="2978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 info </a:t>
            </a:r>
          </a:p>
          <a:p>
            <a:r>
              <a:rPr lang="en-US" b="1" dirty="0"/>
              <a:t>Dates</a:t>
            </a:r>
            <a:r>
              <a:rPr lang="en-US" dirty="0"/>
              <a:t> : 01/07/19-10/9/19</a:t>
            </a:r>
          </a:p>
          <a:p>
            <a:r>
              <a:rPr lang="en-US" b="1" dirty="0"/>
              <a:t>Retailer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429</a:t>
            </a:r>
            <a:r>
              <a:rPr lang="en-US" b="1" dirty="0"/>
              <a:t> </a:t>
            </a:r>
          </a:p>
          <a:p>
            <a:r>
              <a:rPr lang="en-US" b="1" dirty="0"/>
              <a:t>Volume</a:t>
            </a:r>
            <a:r>
              <a:rPr lang="en-US" dirty="0"/>
              <a:t>: 321K rows 70k </a:t>
            </a:r>
            <a:r>
              <a:rPr lang="en-US" dirty="0" err="1"/>
              <a:t>convs</a:t>
            </a:r>
            <a:endParaRPr lang="en-US" dirty="0"/>
          </a:p>
          <a:p>
            <a:r>
              <a:rPr lang="en-US" dirty="0"/>
              <a:t>*(only </a:t>
            </a:r>
            <a:r>
              <a:rPr lang="en-US" dirty="0" err="1"/>
              <a:t>convs</a:t>
            </a:r>
            <a:r>
              <a:rPr lang="en-US" dirty="0"/>
              <a:t> with 2+ msg’s)</a:t>
            </a:r>
          </a:p>
        </p:txBody>
      </p:sp>
    </p:spTree>
    <p:extLst>
      <p:ext uri="{BB962C8B-B14F-4D97-AF65-F5344CB8AC3E}">
        <p14:creationId xmlns:p14="http://schemas.microsoft.com/office/powerpoint/2010/main" val="379542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06DD8-85E8-C046-AE66-CBFC864D9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154" y="43249"/>
            <a:ext cx="6879475" cy="6879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D45C0-3CD2-5446-9262-121D3FACC5C2}"/>
              </a:ext>
            </a:extLst>
          </p:cNvPr>
          <p:cNvSpPr txBox="1"/>
          <p:nvPr/>
        </p:nvSpPr>
        <p:spPr>
          <a:xfrm>
            <a:off x="392576" y="811709"/>
            <a:ext cx="24494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Poorly answered in depth (down &gt; top):</a:t>
            </a:r>
          </a:p>
          <a:p>
            <a:endParaRPr lang="en-US" sz="1200" dirty="0"/>
          </a:p>
          <a:p>
            <a:r>
              <a:rPr lang="en-US" sz="1200" dirty="0"/>
              <a:t>Cc : frustration, not understood, sub1 &gt; sub2 &gt; cc</a:t>
            </a:r>
          </a:p>
          <a:p>
            <a:endParaRPr lang="en-US" sz="1200" dirty="0"/>
          </a:p>
          <a:p>
            <a:r>
              <a:rPr lang="en-US" sz="1200" dirty="0"/>
              <a:t>Cm: </a:t>
            </a:r>
            <a:r>
              <a:rPr lang="en-US" sz="1200" dirty="0" err="1"/>
              <a:t>uspolo</a:t>
            </a:r>
            <a:r>
              <a:rPr lang="en-US" sz="1200" dirty="0"/>
              <a:t> –equals to gender</a:t>
            </a:r>
          </a:p>
          <a:p>
            <a:r>
              <a:rPr lang="en-US" sz="1200" dirty="0"/>
              <a:t>        op– asks for woman, gets      boys/men</a:t>
            </a:r>
          </a:p>
          <a:p>
            <a:endParaRPr lang="en-US" sz="1200" dirty="0"/>
          </a:p>
          <a:p>
            <a:r>
              <a:rPr lang="en-US" sz="1200" dirty="0" err="1"/>
              <a:t>Npt</a:t>
            </a:r>
            <a:r>
              <a:rPr lang="en-US" sz="1200" dirty="0"/>
              <a:t>: short </a:t>
            </a:r>
            <a:r>
              <a:rPr lang="en-US" sz="1200" dirty="0" err="1"/>
              <a:t>convs</a:t>
            </a:r>
            <a:r>
              <a:rPr lang="en-US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FB782-85E2-1F4D-8E23-DFD770C3090C}"/>
              </a:ext>
            </a:extLst>
          </p:cNvPr>
          <p:cNvSpPr txBox="1"/>
          <p:nvPr/>
        </p:nvSpPr>
        <p:spPr>
          <a:xfrm>
            <a:off x="108371" y="3237471"/>
            <a:ext cx="46242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believe this visualization should be constantly monitored in </a:t>
            </a:r>
          </a:p>
          <a:p>
            <a:r>
              <a:rPr lang="en-US" sz="1400" dirty="0"/>
              <a:t>the dashboard.</a:t>
            </a:r>
          </a:p>
          <a:p>
            <a:endParaRPr lang="en-US" sz="1400" dirty="0"/>
          </a:p>
          <a:p>
            <a:r>
              <a:rPr lang="en-US" sz="1400" dirty="0"/>
              <a:t>Letting product detect under performing questions or changes early on.</a:t>
            </a:r>
          </a:p>
          <a:p>
            <a:endParaRPr lang="en-US" sz="1400" dirty="0"/>
          </a:p>
          <a:p>
            <a:r>
              <a:rPr lang="en-US" sz="1400" dirty="0"/>
              <a:t>I think that currently the dashboard search </a:t>
            </a:r>
            <a:r>
              <a:rPr lang="en-US" sz="1400" dirty="0" err="1"/>
              <a:t>dosent</a:t>
            </a:r>
            <a:r>
              <a:rPr lang="en-US" sz="1400" dirty="0"/>
              <a:t> support question code. Letting product have an overview on question performance, and the ability to search for conversations that include the question and filter by answer, would be powerful.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363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3B4D73-3717-464D-ACAC-DEDB6071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95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75234-7CE6-6E4E-8514-E5E7B88264ED}"/>
              </a:ext>
            </a:extLst>
          </p:cNvPr>
          <p:cNvSpPr txBox="1"/>
          <p:nvPr/>
        </p:nvSpPr>
        <p:spPr>
          <a:xfrm>
            <a:off x="210065" y="1013254"/>
            <a:ext cx="41024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“</a:t>
            </a:r>
            <a:r>
              <a:rPr lang="en-US" sz="1400" dirty="0" err="1"/>
              <a:t>offer_other</a:t>
            </a:r>
            <a:r>
              <a:rPr lang="en-US" sz="1400" dirty="0"/>
              <a:t>” better then “</a:t>
            </a:r>
            <a:r>
              <a:rPr lang="en-US" sz="1400" dirty="0" err="1"/>
              <a:t>sleeve_style</a:t>
            </a:r>
            <a:r>
              <a:rPr lang="en-US" sz="1400" dirty="0"/>
              <a:t>” as first question for shirt? No, because these conv’s starting points are different.</a:t>
            </a:r>
          </a:p>
          <a:p>
            <a:endParaRPr lang="en-US" sz="1400" dirty="0"/>
          </a:p>
          <a:p>
            <a:r>
              <a:rPr lang="en-US" sz="1400" dirty="0"/>
              <a:t>We would like set the ordering of questions as a distribution allowing us to dynamically change the order towards the optimum (because we believe the preferences change like weather or user pool).</a:t>
            </a:r>
          </a:p>
        </p:txBody>
      </p:sp>
    </p:spTree>
    <p:extLst>
      <p:ext uri="{BB962C8B-B14F-4D97-AF65-F5344CB8AC3E}">
        <p14:creationId xmlns:p14="http://schemas.microsoft.com/office/powerpoint/2010/main" val="288058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4F71C2A-1E8B-7C46-89AF-5785B8494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187" y="50187"/>
            <a:ext cx="6757625" cy="6757625"/>
          </a:xfrm>
        </p:spPr>
      </p:pic>
    </p:spTree>
    <p:extLst>
      <p:ext uri="{BB962C8B-B14F-4D97-AF65-F5344CB8AC3E}">
        <p14:creationId xmlns:p14="http://schemas.microsoft.com/office/powerpoint/2010/main" val="101498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440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driven</vt:lpstr>
      <vt:lpstr>PowerPoint Presentation</vt:lpstr>
      <vt:lpstr>PowerPoint Presentation</vt:lpstr>
      <vt:lpstr>PowerPoint Presentation</vt:lpstr>
      <vt:lpstr>PowerPoint Presentation</vt:lpstr>
      <vt:lpstr>Question - answer</vt:lpstr>
      <vt:lpstr>PowerPoint Presentation</vt:lpstr>
      <vt:lpstr>PowerPoint Presentation</vt:lpstr>
      <vt:lpstr>PowerPoint Presentation</vt:lpstr>
      <vt:lpstr>Original order</vt:lpstr>
      <vt:lpstr>PowerPoint Presentation</vt:lpstr>
      <vt:lpstr>Takeaway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</dc:title>
  <dc:creator>Amir Davidoff</dc:creator>
  <cp:lastModifiedBy>Amir Davidoff</cp:lastModifiedBy>
  <cp:revision>12</cp:revision>
  <dcterms:created xsi:type="dcterms:W3CDTF">2019-10-30T13:49:02Z</dcterms:created>
  <dcterms:modified xsi:type="dcterms:W3CDTF">2019-10-31T10:56:44Z</dcterms:modified>
</cp:coreProperties>
</file>