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9" r:id="rId4"/>
    <p:sldId id="258" r:id="rId5"/>
    <p:sldId id="257" r:id="rId6"/>
    <p:sldId id="271" r:id="rId7"/>
    <p:sldId id="261" r:id="rId8"/>
    <p:sldId id="260" r:id="rId9"/>
    <p:sldId id="262" r:id="rId10"/>
    <p:sldId id="263" r:id="rId11"/>
    <p:sldId id="265" r:id="rId12"/>
    <p:sldId id="266" r:id="rId13"/>
    <p:sldId id="272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A5CE-8FA9-FF23-75C3-09EE25216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087C6-0C50-8D70-5327-8CAB19FB1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D881-705E-7CD2-0F6C-F3FAACCA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F1F2-C24E-1CC7-F4B4-36EF61D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4EB7A-7B49-4CED-2BCD-4FB5B1D1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390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8F14-302D-CDB2-25FA-5503B3CF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4974A-CBCF-10BB-5886-9596C7A80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8A89-142F-64AC-AB64-325E2FF2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00CE-2691-1782-FE78-938E4DDD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D9334-ED20-4856-CEDD-F0622A81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23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032C7-1791-2F6E-F64A-ADC0ADFC2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52698-66EE-CD90-3A4A-7CE4463C1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DEAAE-7A31-12B5-B60C-E543F3FD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C8B79-661D-C190-3595-0B533A75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AE224-E9DB-8851-E7B9-1851F958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776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31B7-23B3-4399-A73E-37B5A8A7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4243-2DE5-B1D6-A72F-0054AEEC1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3924-C7FC-B80A-8B04-2275F565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297C-FFE2-9CCD-1E35-5CF04BD4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2401-BF07-4378-7C46-79B215C2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777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01AB-89AB-5AF1-2CD2-9CE7A6EC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68317-2774-B550-1E4A-643F8B6B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330B-7C71-4554-B99B-9D4E7139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E1D2-995A-7D08-5DD3-2E56D321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4A08B-9B19-2E8E-E8D0-7C8C60AD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133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B620-82F8-44D5-A5FE-BAE97976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9198-43B0-4FAD-83D7-66BABDAEA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DC3CA-B22C-663A-9E63-F5C9A6892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28E7A-9B75-A363-85CC-04AF7D3F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635D1-6BD3-173D-2D72-6819C7A0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56F69-48D0-39E7-284C-355EBD31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286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EF4C-6B9B-50A7-98B0-31E20CD8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FD42D-4CAF-603F-8E35-601E2BC5A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D0FD4-E307-1F41-843D-73A1B050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3429B-E337-DD6B-9021-7EF9733FD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AA74A-AA9C-E864-796E-024AEB9A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7DC04-25C2-A4A5-BC08-F60D2946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4749-041F-5D41-A4F9-7A84C251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A4454-F880-BBF7-4BBB-8C5EA13F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09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2730-3290-CA8D-E52D-9165AA7F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99F65-A5D7-6457-EE54-352E50AA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50FB1-2AC4-3650-F6A7-0C691378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E5F05-5C1B-7D86-5029-3103597E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241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730DF-1E53-8056-44EB-0823372F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030DA-E8C3-240B-C372-D475FAF3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4A50D-AB7D-97C6-5376-6E5BB101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405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ABD9-24F4-AA00-CDD8-13670F37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09C-B0D2-9EE5-449E-0D27CE68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92B99-9E67-0FCC-1E0F-208DDE22F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1AD6B-FACD-DE24-CDB5-E9412729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811E0-4B4A-A3F5-CBCA-3CA78999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A649A-CBDA-9922-112E-09697360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866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8C46-B317-195C-A2D7-5C75B91D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21951-360B-62F6-5E08-D15C76CFE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2CED9-FB52-1489-2903-71852B43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2322F-4363-F2CB-A885-0F98448D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3DAC0-8B23-9F60-3EF0-8E36DEA6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D813F-E6DA-A671-20F0-3856BA00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887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FF314-1AFA-F5B7-CA41-36903930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34B2-A755-E228-C677-39B2BEA00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1677-1185-70B0-2170-20B2716E6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80B26-B78B-1FED-6911-359290C50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AFA2-0380-CE69-7AB2-5ADAB9CA0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75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12BDE2-86BE-C2F1-50BF-6E0EEC137595}"/>
              </a:ext>
            </a:extLst>
          </p:cNvPr>
          <p:cNvSpPr txBox="1"/>
          <p:nvPr/>
        </p:nvSpPr>
        <p:spPr>
          <a:xfrm>
            <a:off x="6096000" y="2917371"/>
            <a:ext cx="1354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Q1</a:t>
            </a:r>
            <a:endParaRPr lang="en-IL" sz="7200" dirty="0"/>
          </a:p>
        </p:txBody>
      </p:sp>
    </p:spTree>
    <p:extLst>
      <p:ext uri="{BB962C8B-B14F-4D97-AF65-F5344CB8AC3E}">
        <p14:creationId xmlns:p14="http://schemas.microsoft.com/office/powerpoint/2010/main" val="7474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1A28AE-9097-3C7A-1BB3-C2454160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24000"/>
            <a:ext cx="7620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FC197-008C-2BE1-C576-499604F1EBE3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125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398661-1654-0166-B5B9-09A829BBF066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D23CE-66BD-7FB2-6E11-FF968A219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2400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1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CD0F1D-337E-EE57-72D7-7026B2A2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24000"/>
            <a:ext cx="7620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0B0CAF-281B-B651-A05C-9EF1E6C6B8FC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6877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CC2D66-DDAE-CFAA-0FB0-8E656FE10C0C}"/>
              </a:ext>
            </a:extLst>
          </p:cNvPr>
          <p:cNvSpPr txBox="1"/>
          <p:nvPr/>
        </p:nvSpPr>
        <p:spPr>
          <a:xfrm>
            <a:off x="6096000" y="2917371"/>
            <a:ext cx="1354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Q3</a:t>
            </a:r>
            <a:endParaRPr lang="en-IL" sz="7200" dirty="0"/>
          </a:p>
        </p:txBody>
      </p:sp>
    </p:spTree>
    <p:extLst>
      <p:ext uri="{BB962C8B-B14F-4D97-AF65-F5344CB8AC3E}">
        <p14:creationId xmlns:p14="http://schemas.microsoft.com/office/powerpoint/2010/main" val="210450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3E4989-CC3A-A2BF-50D1-F6874941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D869B-4B54-FDDC-FBC2-95DBCFE8D5DA}"/>
              </a:ext>
            </a:extLst>
          </p:cNvPr>
          <p:cNvCxnSpPr>
            <a:cxnSpLocks/>
          </p:cNvCxnSpPr>
          <p:nvPr/>
        </p:nvCxnSpPr>
        <p:spPr>
          <a:xfrm>
            <a:off x="8162925" y="4086225"/>
            <a:ext cx="0" cy="10668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75F04AA-B3C7-B59A-DAE0-CFEAC1C6226F}"/>
              </a:ext>
            </a:extLst>
          </p:cNvPr>
          <p:cNvSpPr/>
          <p:nvPr/>
        </p:nvSpPr>
        <p:spPr>
          <a:xfrm>
            <a:off x="7915275" y="3562350"/>
            <a:ext cx="523875" cy="52387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927FA-58AD-5252-042D-BCEEF79DD6A6}"/>
              </a:ext>
            </a:extLst>
          </p:cNvPr>
          <p:cNvSpPr txBox="1"/>
          <p:nvPr/>
        </p:nvSpPr>
        <p:spPr>
          <a:xfrm>
            <a:off x="7527707" y="3110984"/>
            <a:ext cx="129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Best Model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C12F40-5767-6DB0-4E98-1CE73FED6FBD}"/>
              </a:ext>
            </a:extLst>
          </p:cNvPr>
          <p:cNvSpPr txBox="1"/>
          <p:nvPr/>
        </p:nvSpPr>
        <p:spPr>
          <a:xfrm>
            <a:off x="1892808" y="566928"/>
            <a:ext cx="17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Q3-EARLY STOP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9010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83FEF8-B471-5E60-4372-C3266C137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F83DC-C86E-2F69-6181-A6B92188964C}"/>
              </a:ext>
            </a:extLst>
          </p:cNvPr>
          <p:cNvSpPr txBox="1"/>
          <p:nvPr/>
        </p:nvSpPr>
        <p:spPr>
          <a:xfrm>
            <a:off x="1892808" y="566928"/>
            <a:ext cx="17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Q3-EARLY STOP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78941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C3AB9-DCDA-5C8D-EF6B-6DAF1A5C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BB73E6-8E56-4FA8-49C4-CC156586EF31}"/>
              </a:ext>
            </a:extLst>
          </p:cNvPr>
          <p:cNvSpPr txBox="1"/>
          <p:nvPr/>
        </p:nvSpPr>
        <p:spPr>
          <a:xfrm>
            <a:off x="1892808" y="566928"/>
            <a:ext cx="17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Q3-EARLY STOP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7061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49716-B808-FB54-3D50-2244D9DC3F83}"/>
              </a:ext>
            </a:extLst>
          </p:cNvPr>
          <p:cNvSpPr txBox="1"/>
          <p:nvPr/>
        </p:nvSpPr>
        <p:spPr>
          <a:xfrm>
            <a:off x="1892808" y="566928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Q3-dropout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AFF54-60D7-BF41-E3DB-EA4224D04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9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906AD-8DB2-12A1-E130-4D7FB1475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CAC7BF-73F4-8A45-D397-6F018C6ACBD1}"/>
              </a:ext>
            </a:extLst>
          </p:cNvPr>
          <p:cNvSpPr txBox="1"/>
          <p:nvPr/>
        </p:nvSpPr>
        <p:spPr>
          <a:xfrm>
            <a:off x="1892808" y="566928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Q3-dropout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980A3-76C0-DE35-0EAD-6AF25B8C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25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E42AF-0EA3-789F-6EEF-085F1D5C5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5FAD8-9855-15A4-8FD1-22DF5ACDE902}"/>
              </a:ext>
            </a:extLst>
          </p:cNvPr>
          <p:cNvSpPr txBox="1"/>
          <p:nvPr/>
        </p:nvSpPr>
        <p:spPr>
          <a:xfrm>
            <a:off x="1892808" y="566928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Q3-dropout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95AD8-613A-23EF-F4BF-4F0883D53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3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D7E6B1-1EBE-194E-CA9D-E7CF5CBB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00" y="1437894"/>
            <a:ext cx="9307528" cy="3153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096EDF-F0EF-40DA-4DA8-444900B56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2347379"/>
            <a:ext cx="683971" cy="144754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C2E2C2-8E41-E724-9F91-1F104B1B8F53}"/>
              </a:ext>
            </a:extLst>
          </p:cNvPr>
          <p:cNvCxnSpPr/>
          <p:nvPr/>
        </p:nvCxnSpPr>
        <p:spPr>
          <a:xfrm>
            <a:off x="2286000" y="3071150"/>
            <a:ext cx="276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5861E9-A9A8-709A-17B7-7835998DC630}"/>
              </a:ext>
            </a:extLst>
          </p:cNvPr>
          <p:cNvSpPr txBox="1"/>
          <p:nvPr/>
        </p:nvSpPr>
        <p:spPr>
          <a:xfrm>
            <a:off x="1683371" y="3671811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[1x28x28]</a:t>
            </a:r>
            <a:endParaRPr lang="en-IL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E74EA6-3DA2-655D-DEE2-477767180869}"/>
              </a:ext>
            </a:extLst>
          </p:cNvPr>
          <p:cNvSpPr txBox="1"/>
          <p:nvPr/>
        </p:nvSpPr>
        <p:spPr>
          <a:xfrm>
            <a:off x="1743075" y="2255046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Input image</a:t>
            </a:r>
            <a:endParaRPr lang="en-IL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CC738-A8D3-24DE-F55F-3BE65D3AAD1F}"/>
              </a:ext>
            </a:extLst>
          </p:cNvPr>
          <p:cNvSpPr txBox="1"/>
          <p:nvPr/>
        </p:nvSpPr>
        <p:spPr>
          <a:xfrm>
            <a:off x="2661020" y="2255046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 Layer</a:t>
            </a:r>
            <a:endParaRPr lang="en-IL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A186FE-E2D3-46F8-B833-227C913ECAD2}"/>
              </a:ext>
            </a:extLst>
          </p:cNvPr>
          <p:cNvSpPr txBox="1"/>
          <p:nvPr/>
        </p:nvSpPr>
        <p:spPr>
          <a:xfrm>
            <a:off x="2591666" y="3648848"/>
            <a:ext cx="113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channels: 1</a:t>
            </a:r>
          </a:p>
          <a:p>
            <a:r>
              <a:rPr lang="en-US" sz="1000" dirty="0"/>
              <a:t>Out channels: 16</a:t>
            </a:r>
          </a:p>
          <a:p>
            <a:r>
              <a:rPr lang="en-US" sz="1000" dirty="0"/>
              <a:t>Kernel: 3x3</a:t>
            </a:r>
          </a:p>
          <a:p>
            <a:r>
              <a:rPr lang="en-US" sz="1000" dirty="0"/>
              <a:t>Padding: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D76F85-3FB0-1207-22BF-D2A85F9057D3}"/>
              </a:ext>
            </a:extLst>
          </p:cNvPr>
          <p:cNvSpPr txBox="1"/>
          <p:nvPr/>
        </p:nvSpPr>
        <p:spPr>
          <a:xfrm>
            <a:off x="2635496" y="4339021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ReLu </a:t>
            </a:r>
            <a:endParaRPr lang="en-IL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7E53B6-74A4-75CB-2BEF-CD8827D1D1F0}"/>
              </a:ext>
            </a:extLst>
          </p:cNvPr>
          <p:cNvSpPr txBox="1"/>
          <p:nvPr/>
        </p:nvSpPr>
        <p:spPr>
          <a:xfrm>
            <a:off x="3948930" y="2255046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 Layer</a:t>
            </a:r>
            <a:endParaRPr lang="en-IL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AFA903-BCCF-1AAA-B4FD-ABAD70C9754A}"/>
              </a:ext>
            </a:extLst>
          </p:cNvPr>
          <p:cNvSpPr txBox="1"/>
          <p:nvPr/>
        </p:nvSpPr>
        <p:spPr>
          <a:xfrm>
            <a:off x="3785675" y="3648848"/>
            <a:ext cx="113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channels: 16</a:t>
            </a:r>
          </a:p>
          <a:p>
            <a:r>
              <a:rPr lang="en-US" sz="1000" dirty="0"/>
              <a:t>Out channels: 32</a:t>
            </a:r>
          </a:p>
          <a:p>
            <a:r>
              <a:rPr lang="en-US" sz="1000" dirty="0"/>
              <a:t>Kernel: 3x3</a:t>
            </a:r>
          </a:p>
          <a:p>
            <a:r>
              <a:rPr lang="en-US" sz="1000" dirty="0"/>
              <a:t>Padding: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53293-6515-B261-D9FF-83DC10D0A36E}"/>
              </a:ext>
            </a:extLst>
          </p:cNvPr>
          <p:cNvSpPr txBox="1"/>
          <p:nvPr/>
        </p:nvSpPr>
        <p:spPr>
          <a:xfrm>
            <a:off x="3829505" y="4348643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ReLu </a:t>
            </a:r>
            <a:endParaRPr lang="en-IL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BC6359-4B52-CA4D-39A9-56DCAE3A58EA}"/>
              </a:ext>
            </a:extLst>
          </p:cNvPr>
          <p:cNvSpPr txBox="1"/>
          <p:nvPr/>
        </p:nvSpPr>
        <p:spPr>
          <a:xfrm>
            <a:off x="2615430" y="456477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[16x28x28]</a:t>
            </a:r>
            <a:endParaRPr lang="en-IL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112E5-8D1B-A78B-79C0-6D3272566ED0}"/>
              </a:ext>
            </a:extLst>
          </p:cNvPr>
          <p:cNvSpPr txBox="1"/>
          <p:nvPr/>
        </p:nvSpPr>
        <p:spPr>
          <a:xfrm>
            <a:off x="3785675" y="456477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[32x28x28]</a:t>
            </a:r>
            <a:endParaRPr lang="en-IL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E89BFE-7E74-A2CD-33FC-F6F1ACDBDCAE}"/>
              </a:ext>
            </a:extLst>
          </p:cNvPr>
          <p:cNvSpPr txBox="1"/>
          <p:nvPr/>
        </p:nvSpPr>
        <p:spPr>
          <a:xfrm>
            <a:off x="1550320" y="5733885"/>
            <a:ext cx="1946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 Sizes written in Pytorch format</a:t>
            </a:r>
            <a:endParaRPr lang="en-IL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5258B-469C-6711-5DFC-E2B55990C839}"/>
              </a:ext>
            </a:extLst>
          </p:cNvPr>
          <p:cNvSpPr txBox="1"/>
          <p:nvPr/>
        </p:nvSpPr>
        <p:spPr>
          <a:xfrm>
            <a:off x="5272650" y="2255045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Max Pool</a:t>
            </a:r>
            <a:endParaRPr lang="en-IL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4636A7-EF10-94A1-1A4C-962B60B7FCE9}"/>
              </a:ext>
            </a:extLst>
          </p:cNvPr>
          <p:cNvSpPr txBox="1"/>
          <p:nvPr/>
        </p:nvSpPr>
        <p:spPr>
          <a:xfrm>
            <a:off x="5221922" y="359486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Kernel: 2x2</a:t>
            </a:r>
          </a:p>
          <a:p>
            <a:r>
              <a:rPr lang="en-US" sz="1000" dirty="0"/>
              <a:t>Stride: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C41FDA-2201-B250-FEB5-CABE8FD83E2B}"/>
              </a:ext>
            </a:extLst>
          </p:cNvPr>
          <p:cNvSpPr txBox="1"/>
          <p:nvPr/>
        </p:nvSpPr>
        <p:spPr>
          <a:xfrm>
            <a:off x="6584926" y="2255045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 Layer</a:t>
            </a:r>
            <a:endParaRPr lang="en-IL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A691D1-E3F8-7457-6F41-D7C7CBA5C725}"/>
              </a:ext>
            </a:extLst>
          </p:cNvPr>
          <p:cNvSpPr txBox="1"/>
          <p:nvPr/>
        </p:nvSpPr>
        <p:spPr>
          <a:xfrm>
            <a:off x="6415931" y="3648848"/>
            <a:ext cx="113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channels: 32</a:t>
            </a:r>
          </a:p>
          <a:p>
            <a:r>
              <a:rPr lang="en-US" sz="1000" dirty="0"/>
              <a:t>Out channels: 64</a:t>
            </a:r>
          </a:p>
          <a:p>
            <a:r>
              <a:rPr lang="en-US" sz="1000" dirty="0"/>
              <a:t>Kernel: 3x3</a:t>
            </a:r>
          </a:p>
          <a:p>
            <a:r>
              <a:rPr lang="en-US" sz="1000" dirty="0"/>
              <a:t>Padding: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30C02-23CC-D3B2-7CD8-F1C1D8F49533}"/>
              </a:ext>
            </a:extLst>
          </p:cNvPr>
          <p:cNvSpPr txBox="1"/>
          <p:nvPr/>
        </p:nvSpPr>
        <p:spPr>
          <a:xfrm>
            <a:off x="6459761" y="4348643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ReLu </a:t>
            </a:r>
            <a:endParaRPr lang="en-IL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AD72C2-F7E6-B1FD-E869-481E7CB38CE1}"/>
              </a:ext>
            </a:extLst>
          </p:cNvPr>
          <p:cNvSpPr txBox="1"/>
          <p:nvPr/>
        </p:nvSpPr>
        <p:spPr>
          <a:xfrm>
            <a:off x="6415931" y="456477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[64x28x28]</a:t>
            </a:r>
            <a:endParaRPr lang="en-IL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34DAB1-D604-A4AE-04BE-402FF107AD7E}"/>
              </a:ext>
            </a:extLst>
          </p:cNvPr>
          <p:cNvSpPr txBox="1"/>
          <p:nvPr/>
        </p:nvSpPr>
        <p:spPr>
          <a:xfrm>
            <a:off x="5272650" y="456477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[32x14x14]</a:t>
            </a:r>
            <a:endParaRPr lang="en-IL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0F29A-F46F-1412-0EA2-93246EAA607F}"/>
              </a:ext>
            </a:extLst>
          </p:cNvPr>
          <p:cNvSpPr txBox="1"/>
          <p:nvPr/>
        </p:nvSpPr>
        <p:spPr>
          <a:xfrm>
            <a:off x="7888148" y="2255045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Max Pool</a:t>
            </a:r>
            <a:endParaRPr lang="en-IL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581C16-A3B5-C6AA-92BE-BF33DF657138}"/>
              </a:ext>
            </a:extLst>
          </p:cNvPr>
          <p:cNvSpPr txBox="1"/>
          <p:nvPr/>
        </p:nvSpPr>
        <p:spPr>
          <a:xfrm>
            <a:off x="7876862" y="387991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Kernel: 2x2</a:t>
            </a:r>
          </a:p>
          <a:p>
            <a:r>
              <a:rPr lang="en-US" sz="1000" dirty="0"/>
              <a:t>Stride: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0A903F-8713-876E-B9F3-CFE5977EBE3D}"/>
              </a:ext>
            </a:extLst>
          </p:cNvPr>
          <p:cNvSpPr txBox="1"/>
          <p:nvPr/>
        </p:nvSpPr>
        <p:spPr>
          <a:xfrm>
            <a:off x="7927590" y="4849821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[64x7x7]</a:t>
            </a:r>
            <a:endParaRPr lang="en-IL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786D3B-34EE-C5DA-3CC3-1330A6F74ACE}"/>
              </a:ext>
            </a:extLst>
          </p:cNvPr>
          <p:cNvSpPr txBox="1"/>
          <p:nvPr/>
        </p:nvSpPr>
        <p:spPr>
          <a:xfrm>
            <a:off x="9189720" y="20421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FA4D08-BD68-C8A8-EE8C-B77251C09016}"/>
              </a:ext>
            </a:extLst>
          </p:cNvPr>
          <p:cNvSpPr txBox="1"/>
          <p:nvPr/>
        </p:nvSpPr>
        <p:spPr>
          <a:xfrm>
            <a:off x="8855686" y="1915331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Linear</a:t>
            </a:r>
            <a:endParaRPr lang="en-IL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AC343-DFD2-F1EE-5D40-502E00F23D9A}"/>
              </a:ext>
            </a:extLst>
          </p:cNvPr>
          <p:cNvSpPr txBox="1"/>
          <p:nvPr/>
        </p:nvSpPr>
        <p:spPr>
          <a:xfrm>
            <a:off x="8525292" y="4306128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features: 3136</a:t>
            </a:r>
          </a:p>
          <a:p>
            <a:r>
              <a:rPr lang="en-US" sz="1000" dirty="0"/>
              <a:t>Out features : 300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0588BD-C5B8-807E-A547-102C76FD300C}"/>
              </a:ext>
            </a:extLst>
          </p:cNvPr>
          <p:cNvSpPr txBox="1"/>
          <p:nvPr/>
        </p:nvSpPr>
        <p:spPr>
          <a:xfrm>
            <a:off x="9517438" y="2213967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Linear</a:t>
            </a:r>
            <a:endParaRPr lang="en-IL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CD701-D0DE-6A55-604F-CE07E489F306}"/>
              </a:ext>
            </a:extLst>
          </p:cNvPr>
          <p:cNvSpPr txBox="1"/>
          <p:nvPr/>
        </p:nvSpPr>
        <p:spPr>
          <a:xfrm>
            <a:off x="9302782" y="3948533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features: 300</a:t>
            </a:r>
          </a:p>
          <a:p>
            <a:r>
              <a:rPr lang="en-US" sz="1000" dirty="0"/>
              <a:t>Out features : 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1E8E4C-FCD1-92E9-F636-E2B7ADB5DC3C}"/>
              </a:ext>
            </a:extLst>
          </p:cNvPr>
          <p:cNvSpPr txBox="1"/>
          <p:nvPr/>
        </p:nvSpPr>
        <p:spPr>
          <a:xfrm>
            <a:off x="10064383" y="2641529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Output Layer</a:t>
            </a:r>
            <a:endParaRPr lang="en-IL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322DA7-F549-A07B-4C34-E791D503EC11}"/>
              </a:ext>
            </a:extLst>
          </p:cNvPr>
          <p:cNvSpPr txBox="1"/>
          <p:nvPr/>
        </p:nvSpPr>
        <p:spPr>
          <a:xfrm>
            <a:off x="10246377" y="3633696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[1x10]</a:t>
            </a:r>
            <a:endParaRPr lang="en-IL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E8E1D2-1725-06CC-7393-88B502F446BA}"/>
              </a:ext>
            </a:extLst>
          </p:cNvPr>
          <p:cNvSpPr txBox="1"/>
          <p:nvPr/>
        </p:nvSpPr>
        <p:spPr>
          <a:xfrm>
            <a:off x="8821221" y="4863778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[1x300]</a:t>
            </a:r>
            <a:endParaRPr lang="en-IL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729AA5-E6DC-9917-0559-0726CD1A0CA7}"/>
              </a:ext>
            </a:extLst>
          </p:cNvPr>
          <p:cNvSpPr txBox="1"/>
          <p:nvPr/>
        </p:nvSpPr>
        <p:spPr>
          <a:xfrm>
            <a:off x="9564865" y="4863778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[1x10]</a:t>
            </a:r>
            <a:endParaRPr lang="en-IL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F80283-E181-006C-335E-53C00E6C95D0}"/>
              </a:ext>
            </a:extLst>
          </p:cNvPr>
          <p:cNvSpPr txBox="1"/>
          <p:nvPr/>
        </p:nvSpPr>
        <p:spPr>
          <a:xfrm>
            <a:off x="8829148" y="4661898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ReLu </a:t>
            </a:r>
            <a:endParaRPr lang="en-IL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4EA98D-09AC-18D1-BEC5-974AF01BFF33}"/>
              </a:ext>
            </a:extLst>
          </p:cNvPr>
          <p:cNvSpPr txBox="1"/>
          <p:nvPr/>
        </p:nvSpPr>
        <p:spPr>
          <a:xfrm>
            <a:off x="9544690" y="4411558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SoftMax </a:t>
            </a:r>
            <a:endParaRPr lang="en-IL" sz="1000" dirty="0"/>
          </a:p>
        </p:txBody>
      </p:sp>
    </p:spTree>
    <p:extLst>
      <p:ext uri="{BB962C8B-B14F-4D97-AF65-F5344CB8AC3E}">
        <p14:creationId xmlns:p14="http://schemas.microsoft.com/office/powerpoint/2010/main" val="32652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87555-096D-CF7C-8A49-C6E0D5864D5B}"/>
              </a:ext>
            </a:extLst>
          </p:cNvPr>
          <p:cNvSpPr txBox="1"/>
          <p:nvPr/>
        </p:nvSpPr>
        <p:spPr>
          <a:xfrm>
            <a:off x="1892808" y="5669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Q3-l2 1e-4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EECDB-102B-46E2-CEC6-E8BAECFD4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ECD15-98F1-518C-EBCE-0A3F7972C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02A38-C2F3-5E51-CA29-D91EAC52AA41}"/>
              </a:ext>
            </a:extLst>
          </p:cNvPr>
          <p:cNvSpPr txBox="1"/>
          <p:nvPr/>
        </p:nvSpPr>
        <p:spPr>
          <a:xfrm>
            <a:off x="1892808" y="5669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Q3-l2 1e-4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D73D2-C2F6-9EEA-3D4F-8CF87381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32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AF8E7-F8EC-D8A3-1BE3-04D1DF4F9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8F2034-0E96-C775-4F0F-F2C067D0D008}"/>
              </a:ext>
            </a:extLst>
          </p:cNvPr>
          <p:cNvSpPr txBox="1"/>
          <p:nvPr/>
        </p:nvSpPr>
        <p:spPr>
          <a:xfrm>
            <a:off x="1892808" y="5669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Q3-l2 1e-4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A4912-82C9-324E-8C71-FB4338B9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8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train&#10;&#10;AI-generated content may be incorrect.">
            <a:extLst>
              <a:ext uri="{FF2B5EF4-FFF2-40B4-BE49-F238E27FC236}">
                <a16:creationId xmlns:a16="http://schemas.microsoft.com/office/drawing/2014/main" id="{DBD03F75-0BAC-FA1E-A1BF-7D11CF1F6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253331"/>
            <a:ext cx="5801784" cy="43513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3A37E2-0C72-5E5B-0B7A-0E065B1B3451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3337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a number of classes&#10;&#10;AI-generated content may be incorrect.">
            <a:extLst>
              <a:ext uri="{FF2B5EF4-FFF2-40B4-BE49-F238E27FC236}">
                <a16:creationId xmlns:a16="http://schemas.microsoft.com/office/drawing/2014/main" id="{6AE5DAB8-F8B8-0C33-CFED-8EF98C1F3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3278A9-6FF1-F9E9-AADF-EFCF05084FB8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45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classes&#10;&#10;AI-generated content may be incorrect.">
            <a:extLst>
              <a:ext uri="{FF2B5EF4-FFF2-40B4-BE49-F238E27FC236}">
                <a16:creationId xmlns:a16="http://schemas.microsoft.com/office/drawing/2014/main" id="{3DBD21F7-30E4-D661-3293-AEED21732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  <p:pic>
        <p:nvPicPr>
          <p:cNvPr id="7" name="Picture 6" descr="A graph of a train&#10;&#10;AI-generated content may be incorrect.">
            <a:extLst>
              <a:ext uri="{FF2B5EF4-FFF2-40B4-BE49-F238E27FC236}">
                <a16:creationId xmlns:a16="http://schemas.microsoft.com/office/drawing/2014/main" id="{F140D038-4A5A-FAD3-3D27-71740FD10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pic>
        <p:nvPicPr>
          <p:cNvPr id="9" name="Picture 8" descr="A graph showing a number of numbers&#10;&#10;AI-generated content may be incorrect.">
            <a:extLst>
              <a:ext uri="{FF2B5EF4-FFF2-40B4-BE49-F238E27FC236}">
                <a16:creationId xmlns:a16="http://schemas.microsoft.com/office/drawing/2014/main" id="{FD372095-ED85-EFFF-8850-C70A14B8D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40FBB2-E79C-3C12-AB89-14DFE8F0C6CE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4217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7115B-3024-F510-DD2C-71616D426C45}"/>
              </a:ext>
            </a:extLst>
          </p:cNvPr>
          <p:cNvSpPr txBox="1"/>
          <p:nvPr/>
        </p:nvSpPr>
        <p:spPr>
          <a:xfrm>
            <a:off x="6096000" y="2917371"/>
            <a:ext cx="1354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Q2</a:t>
            </a:r>
            <a:endParaRPr lang="en-IL" sz="7200" dirty="0"/>
          </a:p>
        </p:txBody>
      </p:sp>
    </p:spTree>
    <p:extLst>
      <p:ext uri="{BB962C8B-B14F-4D97-AF65-F5344CB8AC3E}">
        <p14:creationId xmlns:p14="http://schemas.microsoft.com/office/powerpoint/2010/main" val="41174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FCB2BD-192A-BA34-20DE-770542860CDA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  <a:endParaRPr lang="en-IL" dirty="0"/>
          </a:p>
        </p:txBody>
      </p:sp>
      <p:pic>
        <p:nvPicPr>
          <p:cNvPr id="6" name="Picture 5" descr="A graph of a train vs. validation loss&#10;&#10;AI-generated content may be incorrect.">
            <a:extLst>
              <a:ext uri="{FF2B5EF4-FFF2-40B4-BE49-F238E27FC236}">
                <a16:creationId xmlns:a16="http://schemas.microsoft.com/office/drawing/2014/main" id="{5E9FEA45-576A-A5AB-EB71-11B3D68A3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5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E1CBA5-49D2-233A-BE36-49DA35D6A1D8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  <a:endParaRPr lang="en-IL" dirty="0"/>
          </a:p>
        </p:txBody>
      </p:sp>
      <p:pic>
        <p:nvPicPr>
          <p:cNvPr id="7" name="Picture 6" descr="A graph with green squares&#10;&#10;AI-generated content may be incorrect.">
            <a:extLst>
              <a:ext uri="{FF2B5EF4-FFF2-40B4-BE49-F238E27FC236}">
                <a16:creationId xmlns:a16="http://schemas.microsoft.com/office/drawing/2014/main" id="{40E48AD7-CC79-BEC0-3461-16246EFC7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4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6FA13F-10B2-A6E0-4D48-78AE7EF4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279E3-4EFA-DE1C-20CF-2EAB78D73474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9290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172</Words>
  <Application>Microsoft Office PowerPoint</Application>
  <PresentationFormat>Widescreen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Nadav Amir</dc:creator>
  <cp:lastModifiedBy>Nadav Amir</cp:lastModifiedBy>
  <cp:revision>5</cp:revision>
  <dcterms:created xsi:type="dcterms:W3CDTF">2025-04-03T13:53:26Z</dcterms:created>
  <dcterms:modified xsi:type="dcterms:W3CDTF">2025-04-05T06:16:27Z</dcterms:modified>
</cp:coreProperties>
</file>