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1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5CE-8FA9-FF23-75C3-09EE25216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087C6-0C50-8D70-5327-8CAB19FB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7D881-705E-7CD2-0F6C-F3FAACCA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1F1F2-C24E-1CC7-F4B4-36EF61D9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EB7A-7B49-4CED-2BCD-4FB5B1D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390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8F14-302D-CDB2-25FA-5503B3CF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974A-CBCF-10BB-5886-9596C7A80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8A89-142F-64AC-AB64-325E2FF2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0CE-2691-1782-FE78-938E4DD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9334-ED20-4856-CEDD-F0622A81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23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1032C7-1791-2F6E-F64A-ADC0ADFC2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52698-66EE-CD90-3A4A-7CE4463C1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EAAE-7A31-12B5-B60C-E543F3FD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C8B79-661D-C190-3595-0B533A7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AE224-E9DB-8851-E7B9-1851F958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776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31B7-23B3-4399-A73E-37B5A8A7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4243-2DE5-B1D6-A72F-0054AEEC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3924-C7FC-B80A-8B04-2275F565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297C-FFE2-9CCD-1E35-5CF04BD4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2401-BF07-4378-7C46-79B215C2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777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01AB-89AB-5AF1-2CD2-9CE7A6EC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8317-2774-B550-1E4A-643F8B6B6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330B-7C71-4554-B99B-9D4E7139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E1D2-995A-7D08-5DD3-2E56D321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A08B-9B19-2E8E-E8D0-7C8C60AD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133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B620-82F8-44D5-A5FE-BAE97976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9198-43B0-4FAD-83D7-66BABDAEA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DC3CA-B22C-663A-9E63-F5C9A6892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28E7A-9B75-A363-85CC-04AF7D3F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635D1-6BD3-173D-2D72-6819C7A0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56F69-48D0-39E7-284C-355EBD31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2867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EF4C-6B9B-50A7-98B0-31E20CD8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FD42D-4CAF-603F-8E35-601E2BC5A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D0FD4-E307-1F41-843D-73A1B050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3429B-E337-DD6B-9021-7EF9733FD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AA74A-AA9C-E864-796E-024AEB9A3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DC04-25C2-A4A5-BC08-F60D2946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54749-041F-5D41-A4F9-7A84C251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A4454-F880-BBF7-4BBB-8C5EA13F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409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2730-3290-CA8D-E52D-9165AA7F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99F65-A5D7-6457-EE54-352E50AA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50FB1-2AC4-3650-F6A7-0C691378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5F05-5C1B-7D86-5029-3103597E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241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730DF-1E53-8056-44EB-0823372FF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030DA-E8C3-240B-C372-D475FAF3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4A50D-AB7D-97C6-5376-6E5BB101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405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ABD9-24F4-AA00-CDD8-13670F37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09C-B0D2-9EE5-449E-0D27CE68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92B99-9E67-0FCC-1E0F-208DDE22F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AD6B-FACD-DE24-CDB5-E9412729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11E0-4B4A-A3F5-CBCA-3CA78999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A649A-CBDA-9922-112E-09697360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8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8C46-B317-195C-A2D7-5C75B91D9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821951-360B-62F6-5E08-D15C76CF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2CED9-FB52-1489-2903-71852B43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2322F-4363-F2CB-A885-0F98448D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3DAC0-8B23-9F60-3EF0-8E36DEA6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813F-E6DA-A671-20F0-3856BA00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887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FF314-1AFA-F5B7-CA41-36903930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34B2-A755-E228-C677-39B2BEA00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1677-1185-70B0-2170-20B2716E6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864A93-54B3-4EE9-BB0A-817031CA5E38}" type="datetimeFigureOut">
              <a:rPr lang="en-IL" smtClean="0"/>
              <a:t>03/04/2025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80B26-B78B-1FED-6911-359290C50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9AFA2-0380-CE69-7AB2-5ADAB9CA0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C551A-D71B-4CE5-8548-A3E23E85D3F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75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D7E6B1-1EBE-194E-CA9D-E7CF5CBB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00" y="1437894"/>
            <a:ext cx="9307528" cy="31532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096EDF-F0EF-40DA-4DA8-444900B5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347379"/>
            <a:ext cx="683971" cy="1447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C2E2C2-8E41-E724-9F91-1F104B1B8F53}"/>
              </a:ext>
            </a:extLst>
          </p:cNvPr>
          <p:cNvCxnSpPr/>
          <p:nvPr/>
        </p:nvCxnSpPr>
        <p:spPr>
          <a:xfrm>
            <a:off x="2286000" y="3071150"/>
            <a:ext cx="276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861E9-A9A8-709A-17B7-7835998DC630}"/>
              </a:ext>
            </a:extLst>
          </p:cNvPr>
          <p:cNvSpPr txBox="1"/>
          <p:nvPr/>
        </p:nvSpPr>
        <p:spPr>
          <a:xfrm>
            <a:off x="1683371" y="367181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[1x28x28]</a:t>
            </a:r>
            <a:endParaRPr lang="en-IL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E74EA6-3DA2-655D-DEE2-477767180869}"/>
              </a:ext>
            </a:extLst>
          </p:cNvPr>
          <p:cNvSpPr txBox="1"/>
          <p:nvPr/>
        </p:nvSpPr>
        <p:spPr>
          <a:xfrm>
            <a:off x="1743075" y="2255046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Input image</a:t>
            </a:r>
            <a:endParaRPr lang="en-IL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CCC738-A8D3-24DE-F55F-3BE65D3AAD1F}"/>
              </a:ext>
            </a:extLst>
          </p:cNvPr>
          <p:cNvSpPr txBox="1"/>
          <p:nvPr/>
        </p:nvSpPr>
        <p:spPr>
          <a:xfrm>
            <a:off x="266102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A186FE-E2D3-46F8-B833-227C913ECAD2}"/>
              </a:ext>
            </a:extLst>
          </p:cNvPr>
          <p:cNvSpPr txBox="1"/>
          <p:nvPr/>
        </p:nvSpPr>
        <p:spPr>
          <a:xfrm>
            <a:off x="2591666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</a:t>
            </a:r>
          </a:p>
          <a:p>
            <a:r>
              <a:rPr lang="en-US" sz="1000" dirty="0"/>
              <a:t>Out channels: 16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76F85-3FB0-1207-22BF-D2A85F9057D3}"/>
              </a:ext>
            </a:extLst>
          </p:cNvPr>
          <p:cNvSpPr txBox="1"/>
          <p:nvPr/>
        </p:nvSpPr>
        <p:spPr>
          <a:xfrm>
            <a:off x="2635496" y="4339021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E53B6-74A4-75CB-2BEF-CD8827D1D1F0}"/>
              </a:ext>
            </a:extLst>
          </p:cNvPr>
          <p:cNvSpPr txBox="1"/>
          <p:nvPr/>
        </p:nvSpPr>
        <p:spPr>
          <a:xfrm>
            <a:off x="3948930" y="2255046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AFA903-BCCF-1AAA-B4FD-ABAD70C9754A}"/>
              </a:ext>
            </a:extLst>
          </p:cNvPr>
          <p:cNvSpPr txBox="1"/>
          <p:nvPr/>
        </p:nvSpPr>
        <p:spPr>
          <a:xfrm>
            <a:off x="3785675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16</a:t>
            </a:r>
          </a:p>
          <a:p>
            <a:r>
              <a:rPr lang="en-US" sz="1000" dirty="0"/>
              <a:t>Out channels: 32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53293-6515-B261-D9FF-83DC10D0A36E}"/>
              </a:ext>
            </a:extLst>
          </p:cNvPr>
          <p:cNvSpPr txBox="1"/>
          <p:nvPr/>
        </p:nvSpPr>
        <p:spPr>
          <a:xfrm>
            <a:off x="3829505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BC6359-4B52-CA4D-39A9-56DCAE3A58EA}"/>
              </a:ext>
            </a:extLst>
          </p:cNvPr>
          <p:cNvSpPr txBox="1"/>
          <p:nvPr/>
        </p:nvSpPr>
        <p:spPr>
          <a:xfrm>
            <a:off x="261543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[16x28x28]</a:t>
            </a:r>
            <a:endParaRPr lang="en-IL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D112E5-8D1B-A78B-79C0-6D3272566ED0}"/>
              </a:ext>
            </a:extLst>
          </p:cNvPr>
          <p:cNvSpPr txBox="1"/>
          <p:nvPr/>
        </p:nvSpPr>
        <p:spPr>
          <a:xfrm>
            <a:off x="3785675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[32x28x28]</a:t>
            </a:r>
            <a:endParaRPr lang="en-IL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E89BFE-7E74-A2CD-33FC-F6F1ACDBDCAE}"/>
              </a:ext>
            </a:extLst>
          </p:cNvPr>
          <p:cNvSpPr txBox="1"/>
          <p:nvPr/>
        </p:nvSpPr>
        <p:spPr>
          <a:xfrm>
            <a:off x="1550320" y="5733885"/>
            <a:ext cx="1946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* Sizes written in Pytorch format</a:t>
            </a:r>
            <a:endParaRPr lang="en-IL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5258B-469C-6711-5DFC-E2B55990C839}"/>
              </a:ext>
            </a:extLst>
          </p:cNvPr>
          <p:cNvSpPr txBox="1"/>
          <p:nvPr/>
        </p:nvSpPr>
        <p:spPr>
          <a:xfrm>
            <a:off x="5272650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636A7-EF10-94A1-1A4C-962B60B7FCE9}"/>
              </a:ext>
            </a:extLst>
          </p:cNvPr>
          <p:cNvSpPr txBox="1"/>
          <p:nvPr/>
        </p:nvSpPr>
        <p:spPr>
          <a:xfrm>
            <a:off x="5221922" y="359486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41FDA-2201-B250-FEB5-CABE8FD83E2B}"/>
              </a:ext>
            </a:extLst>
          </p:cNvPr>
          <p:cNvSpPr txBox="1"/>
          <p:nvPr/>
        </p:nvSpPr>
        <p:spPr>
          <a:xfrm>
            <a:off x="6584926" y="2255045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Conv Layer</a:t>
            </a:r>
            <a:endParaRPr lang="en-IL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A691D1-E3F8-7457-6F41-D7C7CBA5C725}"/>
              </a:ext>
            </a:extLst>
          </p:cNvPr>
          <p:cNvSpPr txBox="1"/>
          <p:nvPr/>
        </p:nvSpPr>
        <p:spPr>
          <a:xfrm>
            <a:off x="6415931" y="3648848"/>
            <a:ext cx="1130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channels: 32</a:t>
            </a:r>
          </a:p>
          <a:p>
            <a:r>
              <a:rPr lang="en-US" sz="1000" dirty="0"/>
              <a:t>Out channels: 64</a:t>
            </a:r>
          </a:p>
          <a:p>
            <a:r>
              <a:rPr lang="en-US" sz="1000" dirty="0"/>
              <a:t>Kernel: 3x3</a:t>
            </a:r>
          </a:p>
          <a:p>
            <a:r>
              <a:rPr lang="en-US" sz="1000" dirty="0"/>
              <a:t>Padding: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30C02-23CC-D3B2-7CD8-F1C1D8F49533}"/>
              </a:ext>
            </a:extLst>
          </p:cNvPr>
          <p:cNvSpPr txBox="1"/>
          <p:nvPr/>
        </p:nvSpPr>
        <p:spPr>
          <a:xfrm>
            <a:off x="6459761" y="4348643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AD72C2-F7E6-B1FD-E869-481E7CB38CE1}"/>
              </a:ext>
            </a:extLst>
          </p:cNvPr>
          <p:cNvSpPr txBox="1"/>
          <p:nvPr/>
        </p:nvSpPr>
        <p:spPr>
          <a:xfrm>
            <a:off x="6415931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[64x28x28]</a:t>
            </a:r>
            <a:endParaRPr lang="en-IL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34DAB1-D604-A4AE-04BE-402FF107AD7E}"/>
              </a:ext>
            </a:extLst>
          </p:cNvPr>
          <p:cNvSpPr txBox="1"/>
          <p:nvPr/>
        </p:nvSpPr>
        <p:spPr>
          <a:xfrm>
            <a:off x="5272650" y="4564771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[32x14x14]</a:t>
            </a:r>
            <a:endParaRPr lang="en-IL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60F29A-F46F-1412-0EA2-93246EAA607F}"/>
              </a:ext>
            </a:extLst>
          </p:cNvPr>
          <p:cNvSpPr txBox="1"/>
          <p:nvPr/>
        </p:nvSpPr>
        <p:spPr>
          <a:xfrm>
            <a:off x="7888148" y="225504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Max Pool</a:t>
            </a:r>
            <a:endParaRPr lang="en-IL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81C16-A3B5-C6AA-92BE-BF33DF657138}"/>
              </a:ext>
            </a:extLst>
          </p:cNvPr>
          <p:cNvSpPr txBox="1"/>
          <p:nvPr/>
        </p:nvSpPr>
        <p:spPr>
          <a:xfrm>
            <a:off x="7876862" y="3879917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Kernel: 2x2</a:t>
            </a:r>
          </a:p>
          <a:p>
            <a:r>
              <a:rPr lang="en-US" sz="1000" dirty="0"/>
              <a:t>Stride: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0A903F-8713-876E-B9F3-CFE5977EBE3D}"/>
              </a:ext>
            </a:extLst>
          </p:cNvPr>
          <p:cNvSpPr txBox="1"/>
          <p:nvPr/>
        </p:nvSpPr>
        <p:spPr>
          <a:xfrm>
            <a:off x="7927590" y="4849821"/>
            <a:ext cx="64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[64x7x7]</a:t>
            </a:r>
            <a:endParaRPr lang="en-IL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786D3B-34EE-C5DA-3CC3-1330A6F74ACE}"/>
              </a:ext>
            </a:extLst>
          </p:cNvPr>
          <p:cNvSpPr txBox="1"/>
          <p:nvPr/>
        </p:nvSpPr>
        <p:spPr>
          <a:xfrm>
            <a:off x="9189720" y="20421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FA4D08-BD68-C8A8-EE8C-B77251C09016}"/>
              </a:ext>
            </a:extLst>
          </p:cNvPr>
          <p:cNvSpPr txBox="1"/>
          <p:nvPr/>
        </p:nvSpPr>
        <p:spPr>
          <a:xfrm>
            <a:off x="8855686" y="1915331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AC343-DFD2-F1EE-5D40-502E00F23D9A}"/>
              </a:ext>
            </a:extLst>
          </p:cNvPr>
          <p:cNvSpPr txBox="1"/>
          <p:nvPr/>
        </p:nvSpPr>
        <p:spPr>
          <a:xfrm>
            <a:off x="8525292" y="4306128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3136</a:t>
            </a:r>
          </a:p>
          <a:p>
            <a:r>
              <a:rPr lang="en-US" sz="1000" dirty="0"/>
              <a:t>Out features : 300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0588BD-C5B8-807E-A547-102C76FD300C}"/>
              </a:ext>
            </a:extLst>
          </p:cNvPr>
          <p:cNvSpPr txBox="1"/>
          <p:nvPr/>
        </p:nvSpPr>
        <p:spPr>
          <a:xfrm>
            <a:off x="9517438" y="2213967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Linear</a:t>
            </a:r>
            <a:endParaRPr lang="en-IL" sz="10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CD701-D0DE-6A55-604F-CE07E489F306}"/>
              </a:ext>
            </a:extLst>
          </p:cNvPr>
          <p:cNvSpPr txBox="1"/>
          <p:nvPr/>
        </p:nvSpPr>
        <p:spPr>
          <a:xfrm>
            <a:off x="9302782" y="3948533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 features: 300</a:t>
            </a:r>
          </a:p>
          <a:p>
            <a:r>
              <a:rPr lang="en-US" sz="1000" dirty="0"/>
              <a:t>Out features : 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1E8E4C-FCD1-92E9-F636-E2B7ADB5DC3C}"/>
              </a:ext>
            </a:extLst>
          </p:cNvPr>
          <p:cNvSpPr txBox="1"/>
          <p:nvPr/>
        </p:nvSpPr>
        <p:spPr>
          <a:xfrm>
            <a:off x="10064383" y="2641529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Output Layer</a:t>
            </a:r>
            <a:endParaRPr lang="en-IL" sz="1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322DA7-F549-A07B-4C34-E791D503EC11}"/>
              </a:ext>
            </a:extLst>
          </p:cNvPr>
          <p:cNvSpPr txBox="1"/>
          <p:nvPr/>
        </p:nvSpPr>
        <p:spPr>
          <a:xfrm>
            <a:off x="10246377" y="3633696"/>
            <a:ext cx="5245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E8E1D2-1725-06CC-7393-88B502F446BA}"/>
              </a:ext>
            </a:extLst>
          </p:cNvPr>
          <p:cNvSpPr txBox="1"/>
          <p:nvPr/>
        </p:nvSpPr>
        <p:spPr>
          <a:xfrm>
            <a:off x="8821221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[1x300]</a:t>
            </a:r>
            <a:endParaRPr lang="en-IL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729AA5-E6DC-9917-0559-0726CD1A0CA7}"/>
              </a:ext>
            </a:extLst>
          </p:cNvPr>
          <p:cNvSpPr txBox="1"/>
          <p:nvPr/>
        </p:nvSpPr>
        <p:spPr>
          <a:xfrm>
            <a:off x="9564865" y="486377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Output:</a:t>
            </a:r>
          </a:p>
          <a:p>
            <a:r>
              <a:rPr lang="en-US" sz="1000" dirty="0"/>
              <a:t>[1x10]</a:t>
            </a:r>
            <a:endParaRPr lang="en-IL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F80283-E181-006C-335E-53C00E6C95D0}"/>
              </a:ext>
            </a:extLst>
          </p:cNvPr>
          <p:cNvSpPr txBox="1"/>
          <p:nvPr/>
        </p:nvSpPr>
        <p:spPr>
          <a:xfrm>
            <a:off x="8829148" y="4661898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ReLu </a:t>
            </a:r>
            <a:endParaRPr lang="en-IL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4EA98D-09AC-18D1-BEC5-974AF01BFF33}"/>
              </a:ext>
            </a:extLst>
          </p:cNvPr>
          <p:cNvSpPr txBox="1"/>
          <p:nvPr/>
        </p:nvSpPr>
        <p:spPr>
          <a:xfrm>
            <a:off x="9544690" y="4411558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+ SoftMax 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32652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train&#10;&#10;AI-generated content may be incorrect.">
            <a:extLst>
              <a:ext uri="{FF2B5EF4-FFF2-40B4-BE49-F238E27FC236}">
                <a16:creationId xmlns:a16="http://schemas.microsoft.com/office/drawing/2014/main" id="{DBD03F75-0BAC-FA1E-A1BF-7D11CF1F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253331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63337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6AE5DAB8-F8B8-0C33-CFED-8EF98C1F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</p:spTree>
    <p:extLst>
      <p:ext uri="{BB962C8B-B14F-4D97-AF65-F5344CB8AC3E}">
        <p14:creationId xmlns:p14="http://schemas.microsoft.com/office/powerpoint/2010/main" val="20245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DBD21F7-30E4-D661-3293-AEED21732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  <p:pic>
        <p:nvPicPr>
          <p:cNvPr id="7" name="Picture 6" descr="A graph of a train&#10;&#10;AI-generated content may be incorrect.">
            <a:extLst>
              <a:ext uri="{FF2B5EF4-FFF2-40B4-BE49-F238E27FC236}">
                <a16:creationId xmlns:a16="http://schemas.microsoft.com/office/drawing/2014/main" id="{F140D038-4A5A-FAD3-3D27-71740FD10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  <p:pic>
        <p:nvPicPr>
          <p:cNvPr id="9" name="Picture 8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FD372095-ED85-EFFF-8850-C70A14B8D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2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143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Amir</dc:creator>
  <cp:lastModifiedBy>Nadav Amir</cp:lastModifiedBy>
  <cp:revision>1</cp:revision>
  <dcterms:created xsi:type="dcterms:W3CDTF">2025-04-03T13:53:26Z</dcterms:created>
  <dcterms:modified xsi:type="dcterms:W3CDTF">2025-04-03T15:47:51Z</dcterms:modified>
</cp:coreProperties>
</file>