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5CE-8FA9-FF23-75C3-09EE2521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87C6-0C50-8D70-5327-8CAB19FB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D881-705E-7CD2-0F6C-F3FAACCA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F1F2-C24E-1CC7-F4B4-36EF61D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EB7A-7B49-4CED-2BCD-4FB5B1D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9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F14-302D-CDB2-25FA-5503B3CF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974A-CBCF-10BB-5886-9596C7A8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8A89-142F-64AC-AB64-325E2FF2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0CE-2691-1782-FE78-938E4DD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9334-ED20-4856-CEDD-F0622A8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3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32C7-1791-2F6E-F64A-ADC0ADFC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2698-66EE-CD90-3A4A-7CE4463C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EAAE-7A31-12B5-B60C-E543F3FD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8B79-661D-C190-3595-0B533A7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E224-E9DB-8851-E7B9-1851F95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7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31B7-23B3-4399-A73E-37B5A8A7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243-2DE5-B1D6-A72F-0054AEEC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3924-C7FC-B80A-8B04-2275F565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297C-FFE2-9CCD-1E35-5CF04BD4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401-BF07-4378-7C46-79B215C2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7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01AB-89AB-5AF1-2CD2-9CE7A6EC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8317-2774-B550-1E4A-643F8B6B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330B-7C71-4554-B99B-9D4E7139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E1D2-995A-7D08-5DD3-2E56D321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A08B-9B19-2E8E-E8D0-7C8C60A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13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B620-82F8-44D5-A5FE-BAE9797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9198-43B0-4FAD-83D7-66BABDAE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C3CA-B22C-663A-9E63-F5C9A689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8E7A-9B75-A363-85CC-04AF7D3F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35D1-6BD3-173D-2D72-6819C7A0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6F69-48D0-39E7-284C-355EBD3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8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EF4C-6B9B-50A7-98B0-31E20CD8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D42D-4CAF-603F-8E35-601E2BC5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0FD4-E307-1F41-843D-73A1B050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3429B-E337-DD6B-9021-7EF9733FD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A74A-AA9C-E864-796E-024AEB9A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DC04-25C2-A4A5-BC08-F60D294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4749-041F-5D41-A4F9-7A84C25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4454-F880-BBF7-4BBB-8C5EA13F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9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730-3290-CA8D-E52D-9165AA7F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99F65-A5D7-6457-EE54-352E50A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50FB1-2AC4-3650-F6A7-0C69137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5F05-5C1B-7D86-5029-310359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24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0DF-1E53-8056-44EB-0823372F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030DA-E8C3-240B-C372-D475FAF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A50D-AB7D-97C6-5376-6E5BB10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40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BD9-24F4-AA00-CDD8-13670F37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09C-B0D2-9EE5-449E-0D27CE68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2B99-9E67-0FCC-1E0F-208DDE22F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AD6B-FACD-DE24-CDB5-E9412729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11E0-4B4A-A3F5-CBCA-3CA7899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649A-CBDA-9922-112E-0969736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8C46-B317-195C-A2D7-5C75B91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21951-360B-62F6-5E08-D15C76CF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CED9-FB52-1489-2903-71852B43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322F-4363-F2CB-A885-0F98448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3DAC0-8B23-9F60-3EF0-8E36DEA6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813F-E6DA-A671-20F0-3856BA00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88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FF314-1AFA-F5B7-CA41-36903930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34B2-A755-E228-C677-39B2BEA0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1677-1185-70B0-2170-20B2716E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0B26-B78B-1FED-6911-359290C5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AFA2-0380-CE69-7AB2-5ADAB9CA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7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7E6B1-1EBE-194E-CA9D-E7CF5CB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00" y="1437894"/>
            <a:ext cx="9307528" cy="3153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96EDF-F0EF-40DA-4DA8-444900B5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347379"/>
            <a:ext cx="683971" cy="1447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2E2C2-8E41-E724-9F91-1F104B1B8F53}"/>
              </a:ext>
            </a:extLst>
          </p:cNvPr>
          <p:cNvCxnSpPr/>
          <p:nvPr/>
        </p:nvCxnSpPr>
        <p:spPr>
          <a:xfrm>
            <a:off x="2286000" y="3071150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861E9-A9A8-709A-17B7-7835998DC630}"/>
              </a:ext>
            </a:extLst>
          </p:cNvPr>
          <p:cNvSpPr txBox="1"/>
          <p:nvPr/>
        </p:nvSpPr>
        <p:spPr>
          <a:xfrm>
            <a:off x="1683371" y="367181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[1x28x28]</a:t>
            </a:r>
            <a:endParaRPr lang="en-IL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74EA6-3DA2-655D-DEE2-477767180869}"/>
              </a:ext>
            </a:extLst>
          </p:cNvPr>
          <p:cNvSpPr txBox="1"/>
          <p:nvPr/>
        </p:nvSpPr>
        <p:spPr>
          <a:xfrm>
            <a:off x="1743075" y="225504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 image</a:t>
            </a:r>
            <a:endParaRPr lang="en-IL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CC738-A8D3-24DE-F55F-3BE65D3AAD1F}"/>
              </a:ext>
            </a:extLst>
          </p:cNvPr>
          <p:cNvSpPr txBox="1"/>
          <p:nvPr/>
        </p:nvSpPr>
        <p:spPr>
          <a:xfrm>
            <a:off x="266102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186FE-E2D3-46F8-B833-227C913ECAD2}"/>
              </a:ext>
            </a:extLst>
          </p:cNvPr>
          <p:cNvSpPr txBox="1"/>
          <p:nvPr/>
        </p:nvSpPr>
        <p:spPr>
          <a:xfrm>
            <a:off x="2591666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</a:t>
            </a:r>
          </a:p>
          <a:p>
            <a:r>
              <a:rPr lang="en-US" sz="1000" dirty="0"/>
              <a:t>Out channels: 16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76F85-3FB0-1207-22BF-D2A85F9057D3}"/>
              </a:ext>
            </a:extLst>
          </p:cNvPr>
          <p:cNvSpPr txBox="1"/>
          <p:nvPr/>
        </p:nvSpPr>
        <p:spPr>
          <a:xfrm>
            <a:off x="2635496" y="4339021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E53B6-74A4-75CB-2BEF-CD8827D1D1F0}"/>
              </a:ext>
            </a:extLst>
          </p:cNvPr>
          <p:cNvSpPr txBox="1"/>
          <p:nvPr/>
        </p:nvSpPr>
        <p:spPr>
          <a:xfrm>
            <a:off x="394893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FA903-BCCF-1AAA-B4FD-ABAD70C9754A}"/>
              </a:ext>
            </a:extLst>
          </p:cNvPr>
          <p:cNvSpPr txBox="1"/>
          <p:nvPr/>
        </p:nvSpPr>
        <p:spPr>
          <a:xfrm>
            <a:off x="3785675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16</a:t>
            </a:r>
          </a:p>
          <a:p>
            <a:r>
              <a:rPr lang="en-US" sz="1000" dirty="0"/>
              <a:t>Out channels: 32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3293-6515-B261-D9FF-83DC10D0A36E}"/>
              </a:ext>
            </a:extLst>
          </p:cNvPr>
          <p:cNvSpPr txBox="1"/>
          <p:nvPr/>
        </p:nvSpPr>
        <p:spPr>
          <a:xfrm>
            <a:off x="3829505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BC6359-4B52-CA4D-39A9-56DCAE3A58EA}"/>
              </a:ext>
            </a:extLst>
          </p:cNvPr>
          <p:cNvSpPr txBox="1"/>
          <p:nvPr/>
        </p:nvSpPr>
        <p:spPr>
          <a:xfrm>
            <a:off x="261543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[16x28x28]</a:t>
            </a:r>
            <a:endParaRPr lang="en-IL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112E5-8D1B-A78B-79C0-6D3272566ED0}"/>
              </a:ext>
            </a:extLst>
          </p:cNvPr>
          <p:cNvSpPr txBox="1"/>
          <p:nvPr/>
        </p:nvSpPr>
        <p:spPr>
          <a:xfrm>
            <a:off x="3785675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[32x28x28]</a:t>
            </a:r>
            <a:endParaRPr lang="en-IL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89BFE-7E74-A2CD-33FC-F6F1ACDBDCAE}"/>
              </a:ext>
            </a:extLst>
          </p:cNvPr>
          <p:cNvSpPr txBox="1"/>
          <p:nvPr/>
        </p:nvSpPr>
        <p:spPr>
          <a:xfrm>
            <a:off x="1550320" y="5733885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Sizes written in Pytorch format</a:t>
            </a:r>
            <a:endParaRPr lang="en-IL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5258B-469C-6711-5DFC-E2B55990C839}"/>
              </a:ext>
            </a:extLst>
          </p:cNvPr>
          <p:cNvSpPr txBox="1"/>
          <p:nvPr/>
        </p:nvSpPr>
        <p:spPr>
          <a:xfrm>
            <a:off x="5272650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636A7-EF10-94A1-1A4C-962B60B7FCE9}"/>
              </a:ext>
            </a:extLst>
          </p:cNvPr>
          <p:cNvSpPr txBox="1"/>
          <p:nvPr/>
        </p:nvSpPr>
        <p:spPr>
          <a:xfrm>
            <a:off x="5221922" y="35948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FDA-2201-B250-FEB5-CABE8FD83E2B}"/>
              </a:ext>
            </a:extLst>
          </p:cNvPr>
          <p:cNvSpPr txBox="1"/>
          <p:nvPr/>
        </p:nvSpPr>
        <p:spPr>
          <a:xfrm>
            <a:off x="6584926" y="2255045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A691D1-E3F8-7457-6F41-D7C7CBA5C725}"/>
              </a:ext>
            </a:extLst>
          </p:cNvPr>
          <p:cNvSpPr txBox="1"/>
          <p:nvPr/>
        </p:nvSpPr>
        <p:spPr>
          <a:xfrm>
            <a:off x="6415931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32</a:t>
            </a:r>
          </a:p>
          <a:p>
            <a:r>
              <a:rPr lang="en-US" sz="1000" dirty="0"/>
              <a:t>Out channels: 64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30C02-23CC-D3B2-7CD8-F1C1D8F49533}"/>
              </a:ext>
            </a:extLst>
          </p:cNvPr>
          <p:cNvSpPr txBox="1"/>
          <p:nvPr/>
        </p:nvSpPr>
        <p:spPr>
          <a:xfrm>
            <a:off x="6459761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AD72C2-F7E6-B1FD-E869-481E7CB38CE1}"/>
              </a:ext>
            </a:extLst>
          </p:cNvPr>
          <p:cNvSpPr txBox="1"/>
          <p:nvPr/>
        </p:nvSpPr>
        <p:spPr>
          <a:xfrm>
            <a:off x="6415931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[64x28x28]</a:t>
            </a:r>
            <a:endParaRPr lang="en-IL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4DAB1-D604-A4AE-04BE-402FF107AD7E}"/>
              </a:ext>
            </a:extLst>
          </p:cNvPr>
          <p:cNvSpPr txBox="1"/>
          <p:nvPr/>
        </p:nvSpPr>
        <p:spPr>
          <a:xfrm>
            <a:off x="527265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[32x14x14]</a:t>
            </a:r>
            <a:endParaRPr lang="en-IL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0F29A-F46F-1412-0EA2-93246EAA607F}"/>
              </a:ext>
            </a:extLst>
          </p:cNvPr>
          <p:cNvSpPr txBox="1"/>
          <p:nvPr/>
        </p:nvSpPr>
        <p:spPr>
          <a:xfrm>
            <a:off x="7888148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81C16-A3B5-C6AA-92BE-BF33DF657138}"/>
              </a:ext>
            </a:extLst>
          </p:cNvPr>
          <p:cNvSpPr txBox="1"/>
          <p:nvPr/>
        </p:nvSpPr>
        <p:spPr>
          <a:xfrm>
            <a:off x="7876862" y="387991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0A903F-8713-876E-B9F3-CFE5977EBE3D}"/>
              </a:ext>
            </a:extLst>
          </p:cNvPr>
          <p:cNvSpPr txBox="1"/>
          <p:nvPr/>
        </p:nvSpPr>
        <p:spPr>
          <a:xfrm>
            <a:off x="7927590" y="484982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[64x7x7]</a:t>
            </a:r>
            <a:endParaRPr lang="en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786D3B-34EE-C5DA-3CC3-1330A6F74ACE}"/>
              </a:ext>
            </a:extLst>
          </p:cNvPr>
          <p:cNvSpPr txBox="1"/>
          <p:nvPr/>
        </p:nvSpPr>
        <p:spPr>
          <a:xfrm>
            <a:off x="9189720" y="20421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A4D08-BD68-C8A8-EE8C-B77251C09016}"/>
              </a:ext>
            </a:extLst>
          </p:cNvPr>
          <p:cNvSpPr txBox="1"/>
          <p:nvPr/>
        </p:nvSpPr>
        <p:spPr>
          <a:xfrm>
            <a:off x="8855686" y="191533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C343-DFD2-F1EE-5D40-502E00F23D9A}"/>
              </a:ext>
            </a:extLst>
          </p:cNvPr>
          <p:cNvSpPr txBox="1"/>
          <p:nvPr/>
        </p:nvSpPr>
        <p:spPr>
          <a:xfrm>
            <a:off x="8525292" y="430612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3136</a:t>
            </a:r>
          </a:p>
          <a:p>
            <a:r>
              <a:rPr lang="en-US" sz="1000" dirty="0"/>
              <a:t>Out features : 300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0588BD-C5B8-807E-A547-102C76FD300C}"/>
              </a:ext>
            </a:extLst>
          </p:cNvPr>
          <p:cNvSpPr txBox="1"/>
          <p:nvPr/>
        </p:nvSpPr>
        <p:spPr>
          <a:xfrm>
            <a:off x="9517438" y="221396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CD701-D0DE-6A55-604F-CE07E489F306}"/>
              </a:ext>
            </a:extLst>
          </p:cNvPr>
          <p:cNvSpPr txBox="1"/>
          <p:nvPr/>
        </p:nvSpPr>
        <p:spPr>
          <a:xfrm>
            <a:off x="9302782" y="394853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300</a:t>
            </a:r>
          </a:p>
          <a:p>
            <a:r>
              <a:rPr lang="en-US" sz="1000" dirty="0"/>
              <a:t>Out features :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1E8E4C-FCD1-92E9-F636-E2B7ADB5DC3C}"/>
              </a:ext>
            </a:extLst>
          </p:cNvPr>
          <p:cNvSpPr txBox="1"/>
          <p:nvPr/>
        </p:nvSpPr>
        <p:spPr>
          <a:xfrm>
            <a:off x="10064383" y="264152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 Layer</a:t>
            </a:r>
            <a:endParaRPr lang="en-IL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22DA7-F549-A07B-4C34-E791D503EC11}"/>
              </a:ext>
            </a:extLst>
          </p:cNvPr>
          <p:cNvSpPr txBox="1"/>
          <p:nvPr/>
        </p:nvSpPr>
        <p:spPr>
          <a:xfrm>
            <a:off x="10246377" y="363369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8E1D2-1725-06CC-7393-88B502F446BA}"/>
              </a:ext>
            </a:extLst>
          </p:cNvPr>
          <p:cNvSpPr txBox="1"/>
          <p:nvPr/>
        </p:nvSpPr>
        <p:spPr>
          <a:xfrm>
            <a:off x="8821221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[1x300]</a:t>
            </a:r>
            <a:endParaRPr lang="en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729AA5-E6DC-9917-0559-0726CD1A0CA7}"/>
              </a:ext>
            </a:extLst>
          </p:cNvPr>
          <p:cNvSpPr txBox="1"/>
          <p:nvPr/>
        </p:nvSpPr>
        <p:spPr>
          <a:xfrm>
            <a:off x="9564865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F80283-E181-006C-335E-53C00E6C95D0}"/>
              </a:ext>
            </a:extLst>
          </p:cNvPr>
          <p:cNvSpPr txBox="1"/>
          <p:nvPr/>
        </p:nvSpPr>
        <p:spPr>
          <a:xfrm>
            <a:off x="8829148" y="4661898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EA98D-09AC-18D1-BEC5-974AF01BFF33}"/>
              </a:ext>
            </a:extLst>
          </p:cNvPr>
          <p:cNvSpPr txBox="1"/>
          <p:nvPr/>
        </p:nvSpPr>
        <p:spPr>
          <a:xfrm>
            <a:off x="9544690" y="441155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SoftMax 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32652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D0F1D-337E-EE57-72D7-7026B2A2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B0CAF-281B-B651-A05C-9EF1E6C6B8FC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877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rain&#10;&#10;AI-generated content may be incorrect.">
            <a:extLst>
              <a:ext uri="{FF2B5EF4-FFF2-40B4-BE49-F238E27FC236}">
                <a16:creationId xmlns:a16="http://schemas.microsoft.com/office/drawing/2014/main" id="{DBD03F75-0BAC-FA1E-A1BF-7D11CF1F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3A37E2-0C72-5E5B-0B7A-0E065B1B3451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333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6AE5DAB8-F8B8-0C33-CFED-8EF98C1F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3278A9-6FF1-F9E9-AADF-EFCF05084FB8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45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DBD21F7-30E4-D661-3293-AEED2173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pic>
        <p:nvPicPr>
          <p:cNvPr id="7" name="Picture 6" descr="A graph of a train&#10;&#10;AI-generated content may be incorrect.">
            <a:extLst>
              <a:ext uri="{FF2B5EF4-FFF2-40B4-BE49-F238E27FC236}">
                <a16:creationId xmlns:a16="http://schemas.microsoft.com/office/drawing/2014/main" id="{F140D038-4A5A-FAD3-3D27-71740FD10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9" name="Picture 8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FD372095-ED85-EFFF-8850-C70A14B8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40FBB2-E79C-3C12-AB89-14DFE8F0C6CE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4217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CB2BD-192A-BA34-20DE-770542860CDA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6" name="Picture 5" descr="A graph of a train vs. validation loss&#10;&#10;AI-generated content may be incorrect.">
            <a:extLst>
              <a:ext uri="{FF2B5EF4-FFF2-40B4-BE49-F238E27FC236}">
                <a16:creationId xmlns:a16="http://schemas.microsoft.com/office/drawing/2014/main" id="{5E9FEA45-576A-A5AB-EB71-11B3D68A3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E1CBA5-49D2-233A-BE36-49DA35D6A1D8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7" name="Picture 6" descr="A graph with green squares&#10;&#10;AI-generated content may be incorrect.">
            <a:extLst>
              <a:ext uri="{FF2B5EF4-FFF2-40B4-BE49-F238E27FC236}">
                <a16:creationId xmlns:a16="http://schemas.microsoft.com/office/drawing/2014/main" id="{40E48AD7-CC79-BEC0-3461-16246EFC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FA13F-10B2-A6E0-4D48-78AE7EF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279E3-4EFA-DE1C-20CF-2EAB78D73474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29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A28AE-9097-3C7A-1BB3-C2454160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FC197-008C-2BE1-C576-499604F1EBE3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2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98661-1654-0166-B5B9-09A829BBF066}"/>
              </a:ext>
            </a:extLst>
          </p:cNvPr>
          <p:cNvSpPr txBox="1"/>
          <p:nvPr/>
        </p:nvSpPr>
        <p:spPr>
          <a:xfrm>
            <a:off x="1892808" y="5669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q2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D23CE-66BD-7FB2-6E11-FF968A21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0"/>
            <a:ext cx="76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1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152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Amir</dc:creator>
  <cp:lastModifiedBy>Nadav Amir</cp:lastModifiedBy>
  <cp:revision>3</cp:revision>
  <dcterms:created xsi:type="dcterms:W3CDTF">2025-04-03T13:53:26Z</dcterms:created>
  <dcterms:modified xsi:type="dcterms:W3CDTF">2025-04-03T16:57:48Z</dcterms:modified>
</cp:coreProperties>
</file>