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kar\Desktop\Any%20takeaway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raman'!$A$2:$B$2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raman'!$D$2:$CU$2</c:f>
              <c:numCache>
                <c:formatCode>General</c:formatCode>
                <c:ptCount val="96"/>
                <c:pt idx="0">
                  <c:v>2.7929152103566543E-2</c:v>
                </c:pt>
                <c:pt idx="1">
                  <c:v>2.5963729022332509E-2</c:v>
                </c:pt>
                <c:pt idx="2">
                  <c:v>2.4673915441411527E-2</c:v>
                </c:pt>
                <c:pt idx="3">
                  <c:v>2.5489122739504207E-2</c:v>
                </c:pt>
                <c:pt idx="4">
                  <c:v>2.7633225755971678E-2</c:v>
                </c:pt>
                <c:pt idx="5">
                  <c:v>2.6309913200090289E-2</c:v>
                </c:pt>
                <c:pt idx="6">
                  <c:v>2.8046407883650266E-2</c:v>
                </c:pt>
                <c:pt idx="7">
                  <c:v>3.2295531779131408E-2</c:v>
                </c:pt>
                <c:pt idx="8">
                  <c:v>2.8627103621575497E-2</c:v>
                </c:pt>
                <c:pt idx="9">
                  <c:v>3.0894045580620096E-2</c:v>
                </c:pt>
                <c:pt idx="10">
                  <c:v>3.4534548557986697E-2</c:v>
                </c:pt>
                <c:pt idx="11">
                  <c:v>2.764997524345188E-2</c:v>
                </c:pt>
                <c:pt idx="12">
                  <c:v>2.7314957390680909E-2</c:v>
                </c:pt>
                <c:pt idx="13">
                  <c:v>3.0302183517708064E-2</c:v>
                </c:pt>
                <c:pt idx="14">
                  <c:v>3.2111268681404563E-2</c:v>
                </c:pt>
                <c:pt idx="15">
                  <c:v>3.0318933005188266E-2</c:v>
                </c:pt>
                <c:pt idx="16">
                  <c:v>3.2831552849387123E-2</c:v>
                </c:pt>
                <c:pt idx="17">
                  <c:v>3.1932598113893429E-2</c:v>
                </c:pt>
                <c:pt idx="18">
                  <c:v>3.4115783267814705E-2</c:v>
                </c:pt>
                <c:pt idx="19">
                  <c:v>3.6952245272075426E-2</c:v>
                </c:pt>
                <c:pt idx="20">
                  <c:v>3.9425782978820469E-2</c:v>
                </c:pt>
                <c:pt idx="21">
                  <c:v>4.3892659579266552E-2</c:v>
                </c:pt>
                <c:pt idx="22">
                  <c:v>4.3529725914028573E-2</c:v>
                </c:pt>
                <c:pt idx="23">
                  <c:v>4.6142852050830956E-2</c:v>
                </c:pt>
                <c:pt idx="24">
                  <c:v>4.9118911852871303E-2</c:v>
                </c:pt>
                <c:pt idx="25">
                  <c:v>4.6087011058174636E-2</c:v>
                </c:pt>
                <c:pt idx="26">
                  <c:v>4.4758115339799842E-2</c:v>
                </c:pt>
                <c:pt idx="27">
                  <c:v>4.2630771178534879E-2</c:v>
                </c:pt>
                <c:pt idx="28">
                  <c:v>4.7265152021505295E-2</c:v>
                </c:pt>
                <c:pt idx="29">
                  <c:v>5.0291460285986259E-2</c:v>
                </c:pt>
                <c:pt idx="30">
                  <c:v>5.540603994200069E-2</c:v>
                </c:pt>
                <c:pt idx="31">
                  <c:v>5.5171528381833236E-2</c:v>
                </c:pt>
                <c:pt idx="32">
                  <c:v>5.2323890684863407E-2</c:v>
                </c:pt>
                <c:pt idx="33">
                  <c:v>5.2737082180264301E-2</c:v>
                </c:pt>
                <c:pt idx="34">
                  <c:v>5.7868401956036632E-2</c:v>
                </c:pt>
                <c:pt idx="35">
                  <c:v>5.8471430343935461E-2</c:v>
                </c:pt>
                <c:pt idx="36">
                  <c:v>5.6466925125247619E-2</c:v>
                </c:pt>
                <c:pt idx="37">
                  <c:v>6.1760175348773184E-2</c:v>
                </c:pt>
                <c:pt idx="38">
                  <c:v>5.996225651006349E-2</c:v>
                </c:pt>
                <c:pt idx="39">
                  <c:v>5.9135882886984008E-2</c:v>
                </c:pt>
                <c:pt idx="40">
                  <c:v>6.1447490145975815E-2</c:v>
                </c:pt>
                <c:pt idx="41">
                  <c:v>6.1475405958442822E-2</c:v>
                </c:pt>
                <c:pt idx="42">
                  <c:v>6.2620047946813071E-2</c:v>
                </c:pt>
                <c:pt idx="43">
                  <c:v>5.6941531408075924E-2</c:v>
                </c:pt>
                <c:pt idx="44">
                  <c:v>7.0967522247286613E-2</c:v>
                </c:pt>
                <c:pt idx="45">
                  <c:v>7.1855320025515812E-2</c:v>
                </c:pt>
                <c:pt idx="46">
                  <c:v>6.1665252218663064E-2</c:v>
                </c:pt>
                <c:pt idx="47">
                  <c:v>6.5283422546056069E-2</c:v>
                </c:pt>
                <c:pt idx="48">
                  <c:v>6.4155539412888318E-2</c:v>
                </c:pt>
                <c:pt idx="49">
                  <c:v>6.1330234365892085E-2</c:v>
                </c:pt>
                <c:pt idx="50">
                  <c:v>6.5233174083615453E-2</c:v>
                </c:pt>
                <c:pt idx="51">
                  <c:v>7.1079194864876932E-2</c:v>
                </c:pt>
                <c:pt idx="52">
                  <c:v>6.0570868060455724E-2</c:v>
                </c:pt>
                <c:pt idx="53">
                  <c:v>6.8644748663307997E-2</c:v>
                </c:pt>
                <c:pt idx="54">
                  <c:v>7.6260772470812185E-2</c:v>
                </c:pt>
                <c:pt idx="55">
                  <c:v>6.9672134871594529E-2</c:v>
                </c:pt>
                <c:pt idx="56">
                  <c:v>6.2714971076923198E-2</c:v>
                </c:pt>
                <c:pt idx="57">
                  <c:v>6.8482827583277062E-2</c:v>
                </c:pt>
                <c:pt idx="58">
                  <c:v>6.4708309970624225E-2</c:v>
                </c:pt>
                <c:pt idx="59">
                  <c:v>7.04259180145375E-2</c:v>
                </c:pt>
                <c:pt idx="60">
                  <c:v>7.3915666236859953E-2</c:v>
                </c:pt>
                <c:pt idx="61">
                  <c:v>7.0291912746973564E-2</c:v>
                </c:pt>
                <c:pt idx="62">
                  <c:v>6.8214807680426898E-2</c:v>
                </c:pt>
                <c:pt idx="63">
                  <c:v>6.610421300664214E-2</c:v>
                </c:pt>
                <c:pt idx="64">
                  <c:v>6.9767048633982351E-2</c:v>
                </c:pt>
                <c:pt idx="65">
                  <c:v>6.8728505468431317E-2</c:v>
                </c:pt>
                <c:pt idx="66">
                  <c:v>7.7561752376719958E-2</c:v>
                </c:pt>
                <c:pt idx="67">
                  <c:v>7.7952601854424944E-2</c:v>
                </c:pt>
                <c:pt idx="68">
                  <c:v>9.9108853261047E-2</c:v>
                </c:pt>
                <c:pt idx="69">
                  <c:v>0.10673046959876688</c:v>
                </c:pt>
                <c:pt idx="70">
                  <c:v>0.11865144892668619</c:v>
                </c:pt>
                <c:pt idx="71">
                  <c:v>0.14074016341148465</c:v>
                </c:pt>
                <c:pt idx="72">
                  <c:v>0.15070688598315676</c:v>
                </c:pt>
                <c:pt idx="73">
                  <c:v>0.16902666601779576</c:v>
                </c:pt>
                <c:pt idx="74">
                  <c:v>0.17560414665974891</c:v>
                </c:pt>
                <c:pt idx="75">
                  <c:v>0.18059587800546392</c:v>
                </c:pt>
                <c:pt idx="76">
                  <c:v>0.19210925836819806</c:v>
                </c:pt>
                <c:pt idx="77">
                  <c:v>0.18825099331814421</c:v>
                </c:pt>
                <c:pt idx="78">
                  <c:v>0.18066288532310701</c:v>
                </c:pt>
                <c:pt idx="79">
                  <c:v>0.18351052302007689</c:v>
                </c:pt>
                <c:pt idx="80">
                  <c:v>0.15816098871062997</c:v>
                </c:pt>
                <c:pt idx="81">
                  <c:v>0.14252691592520755</c:v>
                </c:pt>
                <c:pt idx="82">
                  <c:v>0.12387769183256865</c:v>
                </c:pt>
                <c:pt idx="83">
                  <c:v>0.11109125674411603</c:v>
                </c:pt>
                <c:pt idx="84">
                  <c:v>0.1122303155699929</c:v>
                </c:pt>
                <c:pt idx="85">
                  <c:v>9.0364946320375075E-2</c:v>
                </c:pt>
                <c:pt idx="86">
                  <c:v>8.4736678244078531E-2</c:v>
                </c:pt>
                <c:pt idx="87">
                  <c:v>8.0353549081033482E-2</c:v>
                </c:pt>
                <c:pt idx="88">
                  <c:v>7.4060837829410697E-2</c:v>
                </c:pt>
                <c:pt idx="89">
                  <c:v>6.915843708359011E-2</c:v>
                </c:pt>
                <c:pt idx="90">
                  <c:v>6.7165098189889069E-2</c:v>
                </c:pt>
                <c:pt idx="91">
                  <c:v>5.9621655494799114E-2</c:v>
                </c:pt>
                <c:pt idx="92">
                  <c:v>7.2033990593026939E-2</c:v>
                </c:pt>
                <c:pt idx="93">
                  <c:v>6.5746862503897566E-2</c:v>
                </c:pt>
                <c:pt idx="94">
                  <c:v>7.1185284319973854E-2</c:v>
                </c:pt>
                <c:pt idx="95">
                  <c:v>7.26984431360755E-2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raman'!$A$3:$B$3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raman'!$D$3:$CU$3</c:f>
              <c:numCache>
                <c:formatCode>General</c:formatCode>
                <c:ptCount val="96"/>
                <c:pt idx="0">
                  <c:v>2.5031500414440532E-2</c:v>
                </c:pt>
                <c:pt idx="1">
                  <c:v>2.9850168535425034E-2</c:v>
                </c:pt>
                <c:pt idx="2">
                  <c:v>2.9911229766772827E-2</c:v>
                </c:pt>
                <c:pt idx="3">
                  <c:v>2.7574072950382115E-2</c:v>
                </c:pt>
                <c:pt idx="4">
                  <c:v>2.7574072950382115E-2</c:v>
                </c:pt>
                <c:pt idx="5">
                  <c:v>2.6746905620115408E-2</c:v>
                </c:pt>
                <c:pt idx="6">
                  <c:v>2.7940468279849882E-2</c:v>
                </c:pt>
                <c:pt idx="7">
                  <c:v>3.4485634334778817E-2</c:v>
                </c:pt>
                <c:pt idx="8">
                  <c:v>2.790160181883488E-2</c:v>
                </c:pt>
                <c:pt idx="9">
                  <c:v>3.2781331171167175E-2</c:v>
                </c:pt>
                <c:pt idx="10">
                  <c:v>3.1121445489602148E-2</c:v>
                </c:pt>
                <c:pt idx="11">
                  <c:v>3.4963059398672607E-2</c:v>
                </c:pt>
                <c:pt idx="12">
                  <c:v>3.3114420374445237E-2</c:v>
                </c:pt>
                <c:pt idx="13">
                  <c:v>3.6611833724380718E-2</c:v>
                </c:pt>
                <c:pt idx="14">
                  <c:v>3.852153397995587E-2</c:v>
                </c:pt>
                <c:pt idx="15">
                  <c:v>3.3664018025543731E-2</c:v>
                </c:pt>
                <c:pt idx="16">
                  <c:v>3.6961575990753635E-2</c:v>
                </c:pt>
                <c:pt idx="17">
                  <c:v>3.7933079181636062E-2</c:v>
                </c:pt>
                <c:pt idx="18">
                  <c:v>4.287943010014144E-2</c:v>
                </c:pt>
                <c:pt idx="19">
                  <c:v>4.3317988703020234E-2</c:v>
                </c:pt>
                <c:pt idx="20">
                  <c:v>4.3551150213935505E-2</c:v>
                </c:pt>
                <c:pt idx="21">
                  <c:v>5.0357232884937805E-2</c:v>
                </c:pt>
                <c:pt idx="22">
                  <c:v>4.1780244111738141E-2</c:v>
                </c:pt>
                <c:pt idx="23">
                  <c:v>4.6276915757714136E-2</c:v>
                </c:pt>
                <c:pt idx="24">
                  <c:v>5.5853172140747996E-2</c:v>
                </c:pt>
                <c:pt idx="25">
                  <c:v>5.0218448045353699E-2</c:v>
                </c:pt>
                <c:pt idx="26">
                  <c:v>5.1939404272060195E-2</c:v>
                </c:pt>
                <c:pt idx="27">
                  <c:v>5.3738074793209328E-2</c:v>
                </c:pt>
                <c:pt idx="28">
                  <c:v>5.4704026963060141E-2</c:v>
                </c:pt>
                <c:pt idx="29">
                  <c:v>6.3425360910669207E-2</c:v>
                </c:pt>
                <c:pt idx="30">
                  <c:v>5.6169608280931212E-2</c:v>
                </c:pt>
                <c:pt idx="31">
                  <c:v>5.8545631558336919E-2</c:v>
                </c:pt>
                <c:pt idx="32">
                  <c:v>5.7424232172013472E-2</c:v>
                </c:pt>
                <c:pt idx="33">
                  <c:v>5.8051553431348282E-2</c:v>
                </c:pt>
                <c:pt idx="34">
                  <c:v>5.7546363948502724E-2</c:v>
                </c:pt>
                <c:pt idx="35">
                  <c:v>6.385281747148476E-2</c:v>
                </c:pt>
                <c:pt idx="36">
                  <c:v>6.7766594653966256E-2</c:v>
                </c:pt>
                <c:pt idx="37">
                  <c:v>6.1970872321067703E-2</c:v>
                </c:pt>
                <c:pt idx="38">
                  <c:v>7.1824707697063464E-2</c:v>
                </c:pt>
                <c:pt idx="39">
                  <c:v>6.2681458895876771E-2</c:v>
                </c:pt>
                <c:pt idx="40">
                  <c:v>7.0259198686829602E-2</c:v>
                </c:pt>
                <c:pt idx="41">
                  <c:v>6.848273224980693E-2</c:v>
                </c:pt>
                <c:pt idx="42">
                  <c:v>7.3118198049160713E-2</c:v>
                </c:pt>
                <c:pt idx="43">
                  <c:v>6.5307296747292604E-2</c:v>
                </c:pt>
                <c:pt idx="44">
                  <c:v>7.9269204355670114E-2</c:v>
                </c:pt>
                <c:pt idx="45">
                  <c:v>6.7644462877476982E-2</c:v>
                </c:pt>
                <c:pt idx="46">
                  <c:v>7.8447588046435035E-2</c:v>
                </c:pt>
                <c:pt idx="47">
                  <c:v>7.7831378142957139E-2</c:v>
                </c:pt>
                <c:pt idx="48">
                  <c:v>7.9324723879779971E-2</c:v>
                </c:pt>
                <c:pt idx="49">
                  <c:v>7.2402060453320025E-2</c:v>
                </c:pt>
                <c:pt idx="50">
                  <c:v>8.3615998433792457E-2</c:v>
                </c:pt>
                <c:pt idx="51">
                  <c:v>8.5769962242346121E-2</c:v>
                </c:pt>
                <c:pt idx="52">
                  <c:v>7.8458690088498262E-2</c:v>
                </c:pt>
                <c:pt idx="53">
                  <c:v>8.0673724442193395E-2</c:v>
                </c:pt>
                <c:pt idx="54">
                  <c:v>7.5039000346799112E-2</c:v>
                </c:pt>
                <c:pt idx="55">
                  <c:v>8.1334351827717921E-2</c:v>
                </c:pt>
                <c:pt idx="56">
                  <c:v>9.0072338838421834E-2</c:v>
                </c:pt>
                <c:pt idx="57">
                  <c:v>8.6175214719035192E-2</c:v>
                </c:pt>
                <c:pt idx="58">
                  <c:v>7.9324723879779971E-2</c:v>
                </c:pt>
                <c:pt idx="59">
                  <c:v>9.2997950453132361E-2</c:v>
                </c:pt>
                <c:pt idx="60">
                  <c:v>8.0801407239714282E-2</c:v>
                </c:pt>
                <c:pt idx="61">
                  <c:v>8.2305855018600341E-2</c:v>
                </c:pt>
                <c:pt idx="62">
                  <c:v>8.8201495730067997E-2</c:v>
                </c:pt>
                <c:pt idx="63">
                  <c:v>0.10218005640154036</c:v>
                </c:pt>
                <c:pt idx="64">
                  <c:v>9.1654500911750536E-2</c:v>
                </c:pt>
                <c:pt idx="65">
                  <c:v>9.4485745168923566E-2</c:v>
                </c:pt>
                <c:pt idx="66">
                  <c:v>9.7866577763401408E-2</c:v>
                </c:pt>
                <c:pt idx="67">
                  <c:v>0.10748724231468822</c:v>
                </c:pt>
                <c:pt idx="68">
                  <c:v>0.12038882108188374</c:v>
                </c:pt>
                <c:pt idx="69">
                  <c:v>0.1308255602351677</c:v>
                </c:pt>
                <c:pt idx="70">
                  <c:v>0.16589408903344102</c:v>
                </c:pt>
                <c:pt idx="71">
                  <c:v>0.19352922321517094</c:v>
                </c:pt>
                <c:pt idx="72">
                  <c:v>0.21307589572965818</c:v>
                </c:pt>
                <c:pt idx="73">
                  <c:v>0.24543532136104143</c:v>
                </c:pt>
                <c:pt idx="74">
                  <c:v>0.24956004665651801</c:v>
                </c:pt>
                <c:pt idx="75">
                  <c:v>0.28192502330893288</c:v>
                </c:pt>
                <c:pt idx="76">
                  <c:v>0.27038354714621404</c:v>
                </c:pt>
                <c:pt idx="77">
                  <c:v>0.27007822236188772</c:v>
                </c:pt>
                <c:pt idx="78">
                  <c:v>0.25302415388026384</c:v>
                </c:pt>
                <c:pt idx="79">
                  <c:v>0.22802595959201297</c:v>
                </c:pt>
                <c:pt idx="80">
                  <c:v>0.21029461066176972</c:v>
                </c:pt>
                <c:pt idx="81">
                  <c:v>0.18624571548027485</c:v>
                </c:pt>
                <c:pt idx="82">
                  <c:v>0.17412134485406147</c:v>
                </c:pt>
                <c:pt idx="83">
                  <c:v>0.14478745852975153</c:v>
                </c:pt>
                <c:pt idx="84">
                  <c:v>0.12378631605325012</c:v>
                </c:pt>
                <c:pt idx="85">
                  <c:v>0.10599945691269066</c:v>
                </c:pt>
                <c:pt idx="86">
                  <c:v>9.2159681080802414E-2</c:v>
                </c:pt>
                <c:pt idx="87">
                  <c:v>8.4565297540548409E-2</c:v>
                </c:pt>
                <c:pt idx="88">
                  <c:v>8.3438347133193341E-2</c:v>
                </c:pt>
                <c:pt idx="89">
                  <c:v>8.95116391452601E-2</c:v>
                </c:pt>
                <c:pt idx="90">
                  <c:v>8.4865071303843104E-2</c:v>
                </c:pt>
                <c:pt idx="91">
                  <c:v>8.8684471814993393E-2</c:v>
                </c:pt>
                <c:pt idx="92">
                  <c:v>9.6273304334215784E-2</c:v>
                </c:pt>
                <c:pt idx="93">
                  <c:v>8.5003856143427203E-2</c:v>
                </c:pt>
                <c:pt idx="94">
                  <c:v>8.5947604229151542E-2</c:v>
                </c:pt>
                <c:pt idx="95">
                  <c:v>9.2220751625943884E-2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raman'!$A$4:$B$4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raman'!$D$4:$CU$4</c:f>
              <c:numCache>
                <c:formatCode>General</c:formatCode>
                <c:ptCount val="96"/>
                <c:pt idx="0">
                  <c:v>1.7482087760475721E-2</c:v>
                </c:pt>
                <c:pt idx="1">
                  <c:v>1.7239408161945809E-2</c:v>
                </c:pt>
                <c:pt idx="2">
                  <c:v>1.5964180717978275E-2</c:v>
                </c:pt>
                <c:pt idx="3">
                  <c:v>1.7929367360016307E-2</c:v>
                </c:pt>
                <c:pt idx="4">
                  <c:v>2.0251432477421331E-2</c:v>
                </c:pt>
                <c:pt idx="5">
                  <c:v>2.1041308707473162E-2</c:v>
                </c:pt>
                <c:pt idx="6">
                  <c:v>2.1360123551609177E-2</c:v>
                </c:pt>
                <c:pt idx="7">
                  <c:v>2.3282480625368217E-2</c:v>
                </c:pt>
                <c:pt idx="8">
                  <c:v>2.5766332141793188E-2</c:v>
                </c:pt>
                <c:pt idx="9">
                  <c:v>2.0594029107932579E-2</c:v>
                </c:pt>
                <c:pt idx="10">
                  <c:v>2.4847975190048523E-2</c:v>
                </c:pt>
                <c:pt idx="11">
                  <c:v>2.7579248292619016E-2</c:v>
                </c:pt>
                <c:pt idx="12">
                  <c:v>2.8592772305585275E-2</c:v>
                </c:pt>
                <c:pt idx="13">
                  <c:v>3.1666650021811148E-2</c:v>
                </c:pt>
                <c:pt idx="14">
                  <c:v>3.3374891186751771E-2</c:v>
                </c:pt>
                <c:pt idx="15">
                  <c:v>3.0852976039095818E-2</c:v>
                </c:pt>
                <c:pt idx="16">
                  <c:v>3.8932612436258486E-2</c:v>
                </c:pt>
                <c:pt idx="17">
                  <c:v>3.5977691550773565E-2</c:v>
                </c:pt>
                <c:pt idx="18">
                  <c:v>3.9089640881374559E-2</c:v>
                </c:pt>
                <c:pt idx="19">
                  <c:v>4.4162010916965568E-2</c:v>
                </c:pt>
                <c:pt idx="20">
                  <c:v>4.5898799805329432E-2</c:v>
                </c:pt>
                <c:pt idx="21">
                  <c:v>3.9950894403128615E-2</c:v>
                </c:pt>
                <c:pt idx="22">
                  <c:v>4.7754545524434248E-2</c:v>
                </c:pt>
                <c:pt idx="23">
                  <c:v>4.5946379344368155E-2</c:v>
                </c:pt>
                <c:pt idx="24">
                  <c:v>5.2351088237061444E-2</c:v>
                </c:pt>
                <c:pt idx="25">
                  <c:v>5.5719983044759835E-2</c:v>
                </c:pt>
                <c:pt idx="26">
                  <c:v>5.6352838812839721E-2</c:v>
                </c:pt>
                <c:pt idx="27">
                  <c:v>5.8665388022437009E-2</c:v>
                </c:pt>
                <c:pt idx="28">
                  <c:v>6.2866988628466222E-2</c:v>
                </c:pt>
                <c:pt idx="29">
                  <c:v>5.7618550348999514E-2</c:v>
                </c:pt>
                <c:pt idx="30">
                  <c:v>6.7263681310842482E-2</c:v>
                </c:pt>
                <c:pt idx="31">
                  <c:v>6.9752282798027185E-2</c:v>
                </c:pt>
                <c:pt idx="32">
                  <c:v>6.6982938081081592E-2</c:v>
                </c:pt>
                <c:pt idx="33">
                  <c:v>6.2177029430395721E-2</c:v>
                </c:pt>
                <c:pt idx="34">
                  <c:v>6.6202569775693373E-2</c:v>
                </c:pt>
                <c:pt idx="35">
                  <c:v>7.3739759512093855E-2</c:v>
                </c:pt>
                <c:pt idx="36">
                  <c:v>7.9540152376986348E-2</c:v>
                </c:pt>
                <c:pt idx="37">
                  <c:v>6.774902454161405E-2</c:v>
                </c:pt>
                <c:pt idx="38">
                  <c:v>7.6770807660040741E-2</c:v>
                </c:pt>
                <c:pt idx="39">
                  <c:v>7.8769307962550023E-2</c:v>
                </c:pt>
                <c:pt idx="40">
                  <c:v>8.041092978969229E-2</c:v>
                </c:pt>
                <c:pt idx="41">
                  <c:v>8.7148719405089073E-2</c:v>
                </c:pt>
                <c:pt idx="42">
                  <c:v>9.0512856258883598E-2</c:v>
                </c:pt>
                <c:pt idx="43">
                  <c:v>8.3470533644206549E-2</c:v>
                </c:pt>
                <c:pt idx="44">
                  <c:v>8.8571459386364917E-2</c:v>
                </c:pt>
                <c:pt idx="45">
                  <c:v>8.4212830335219646E-2</c:v>
                </c:pt>
                <c:pt idx="46">
                  <c:v>0.10223736475645753</c:v>
                </c:pt>
                <c:pt idx="47">
                  <c:v>9.5018989864193062E-2</c:v>
                </c:pt>
                <c:pt idx="48">
                  <c:v>9.3710448759754289E-2</c:v>
                </c:pt>
                <c:pt idx="49">
                  <c:v>9.501422392714505E-2</c:v>
                </c:pt>
                <c:pt idx="50">
                  <c:v>0.10175677149644571</c:v>
                </c:pt>
                <c:pt idx="51">
                  <c:v>0.10594409824076331</c:v>
                </c:pt>
                <c:pt idx="52">
                  <c:v>0.10267512844819038</c:v>
                </c:pt>
                <c:pt idx="53">
                  <c:v>0.10342694903015537</c:v>
                </c:pt>
                <c:pt idx="54">
                  <c:v>0.11228218779565824</c:v>
                </c:pt>
                <c:pt idx="55">
                  <c:v>0.11214419914930178</c:v>
                </c:pt>
                <c:pt idx="56">
                  <c:v>0.10943194987920266</c:v>
                </c:pt>
                <c:pt idx="57">
                  <c:v>0.11358121299228927</c:v>
                </c:pt>
                <c:pt idx="58">
                  <c:v>0.11792556019857879</c:v>
                </c:pt>
                <c:pt idx="59">
                  <c:v>0.12138010615969103</c:v>
                </c:pt>
                <c:pt idx="60">
                  <c:v>0.12065684128429342</c:v>
                </c:pt>
                <c:pt idx="61">
                  <c:v>0.1248631998442265</c:v>
                </c:pt>
                <c:pt idx="62">
                  <c:v>0.12028093099331093</c:v>
                </c:pt>
                <c:pt idx="63">
                  <c:v>0.11906755695009374</c:v>
                </c:pt>
                <c:pt idx="64">
                  <c:v>0.12313592686367039</c:v>
                </c:pt>
                <c:pt idx="65">
                  <c:v>0.13571218095833479</c:v>
                </c:pt>
                <c:pt idx="66">
                  <c:v>0.14637082794999987</c:v>
                </c:pt>
                <c:pt idx="67">
                  <c:v>0.1433921172949956</c:v>
                </c:pt>
                <c:pt idx="68">
                  <c:v>0.19854585592632976</c:v>
                </c:pt>
                <c:pt idx="69">
                  <c:v>0.22720524756971339</c:v>
                </c:pt>
                <c:pt idx="70">
                  <c:v>0.26722751926454419</c:v>
                </c:pt>
                <c:pt idx="71">
                  <c:v>0.32220519763514682</c:v>
                </c:pt>
                <c:pt idx="72">
                  <c:v>0.36284129328244208</c:v>
                </c:pt>
                <c:pt idx="73">
                  <c:v>0.40547588124910244</c:v>
                </c:pt>
                <c:pt idx="74">
                  <c:v>0.46420312267228975</c:v>
                </c:pt>
                <c:pt idx="75">
                  <c:v>0.50458702281324741</c:v>
                </c:pt>
                <c:pt idx="76">
                  <c:v>0.51247632508796692</c:v>
                </c:pt>
                <c:pt idx="77">
                  <c:v>0.5142178719302346</c:v>
                </c:pt>
                <c:pt idx="78">
                  <c:v>0.49942424367033866</c:v>
                </c:pt>
                <c:pt idx="79">
                  <c:v>0.46432207950303073</c:v>
                </c:pt>
                <c:pt idx="80">
                  <c:v>0.42686455252413485</c:v>
                </c:pt>
                <c:pt idx="81">
                  <c:v>0.39321367606152607</c:v>
                </c:pt>
                <c:pt idx="82">
                  <c:v>0.35799255506347716</c:v>
                </c:pt>
                <c:pt idx="83">
                  <c:v>0.31050923686099607</c:v>
                </c:pt>
                <c:pt idx="84">
                  <c:v>0.27921373917626352</c:v>
                </c:pt>
                <c:pt idx="85">
                  <c:v>0.22403620279226591</c:v>
                </c:pt>
                <c:pt idx="86">
                  <c:v>0.20204322347257683</c:v>
                </c:pt>
                <c:pt idx="87">
                  <c:v>0.1811589352270756</c:v>
                </c:pt>
                <c:pt idx="88">
                  <c:v>0.18412812997427216</c:v>
                </c:pt>
                <c:pt idx="89">
                  <c:v>0.16203047566869788</c:v>
                </c:pt>
                <c:pt idx="90">
                  <c:v>0.1636054781580418</c:v>
                </c:pt>
                <c:pt idx="91">
                  <c:v>0.15958945372055189</c:v>
                </c:pt>
                <c:pt idx="92">
                  <c:v>0.16359596225023407</c:v>
                </c:pt>
                <c:pt idx="93">
                  <c:v>0.16785942424015776</c:v>
                </c:pt>
                <c:pt idx="94">
                  <c:v>0.15629193620455575</c:v>
                </c:pt>
                <c:pt idx="95">
                  <c:v>0.17716670055910508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raman'!$A$5:$B$5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raman'!$D$5:$CU$5</c:f>
              <c:numCache>
                <c:formatCode>General</c:formatCode>
                <c:ptCount val="96"/>
                <c:pt idx="0">
                  <c:v>1.3425745999956296E-2</c:v>
                </c:pt>
                <c:pt idx="1">
                  <c:v>1.8504916090319786E-2</c:v>
                </c:pt>
                <c:pt idx="2">
                  <c:v>1.5286480506283971E-2</c:v>
                </c:pt>
                <c:pt idx="3">
                  <c:v>1.6221291451675984E-2</c:v>
                </c:pt>
                <c:pt idx="4">
                  <c:v>1.7027018739132281E-2</c:v>
                </c:pt>
                <c:pt idx="5">
                  <c:v>1.3764064080521436E-2</c:v>
                </c:pt>
                <c:pt idx="6">
                  <c:v>1.7151658704839822E-2</c:v>
                </c:pt>
                <c:pt idx="7">
                  <c:v>2.0205393877601837E-2</c:v>
                </c:pt>
                <c:pt idx="8">
                  <c:v>1.848266028722742E-2</c:v>
                </c:pt>
                <c:pt idx="9">
                  <c:v>1.998282090989759E-2</c:v>
                </c:pt>
                <c:pt idx="10">
                  <c:v>2.3864531704817969E-2</c:v>
                </c:pt>
                <c:pt idx="11">
                  <c:v>2.2306505994107648E-2</c:v>
                </c:pt>
                <c:pt idx="12">
                  <c:v>2.1692193550026287E-2</c:v>
                </c:pt>
                <c:pt idx="13">
                  <c:v>2.6584399957633315E-2</c:v>
                </c:pt>
                <c:pt idx="14">
                  <c:v>2.8311584708626207E-2</c:v>
                </c:pt>
                <c:pt idx="15">
                  <c:v>3.1574539367237052E-2</c:v>
                </c:pt>
                <c:pt idx="16">
                  <c:v>3.9787572989885361E-2</c:v>
                </c:pt>
                <c:pt idx="17">
                  <c:v>3.2291235973933588E-2</c:v>
                </c:pt>
                <c:pt idx="18">
                  <c:v>4.2240356668811735E-2</c:v>
                </c:pt>
                <c:pt idx="19">
                  <c:v>3.4966592620564202E-2</c:v>
                </c:pt>
                <c:pt idx="20">
                  <c:v>4.6780891513998203E-2</c:v>
                </c:pt>
                <c:pt idx="21">
                  <c:v>4.7622228086402284E-2</c:v>
                </c:pt>
                <c:pt idx="22">
                  <c:v>4.6763086871524313E-2</c:v>
                </c:pt>
                <c:pt idx="23">
                  <c:v>5.3053069739186338E-2</c:v>
                </c:pt>
                <c:pt idx="24">
                  <c:v>5.8163397953879141E-2</c:v>
                </c:pt>
                <c:pt idx="25">
                  <c:v>6.0647339757134822E-2</c:v>
                </c:pt>
                <c:pt idx="26">
                  <c:v>5.9997418028105674E-2</c:v>
                </c:pt>
                <c:pt idx="27">
                  <c:v>6.8036841449852947E-2</c:v>
                </c:pt>
                <c:pt idx="28">
                  <c:v>6.6207272536244879E-2</c:v>
                </c:pt>
                <c:pt idx="29">
                  <c:v>6.5023166722657191E-2</c:v>
                </c:pt>
                <c:pt idx="30">
                  <c:v>6.7916652644763875E-2</c:v>
                </c:pt>
                <c:pt idx="31">
                  <c:v>6.6389785058382861E-2</c:v>
                </c:pt>
                <c:pt idx="32">
                  <c:v>7.6392319680682691E-2</c:v>
                </c:pt>
                <c:pt idx="33">
                  <c:v>8.0385324427845503E-2</c:v>
                </c:pt>
                <c:pt idx="34">
                  <c:v>8.8130948843602661E-2</c:v>
                </c:pt>
                <c:pt idx="35">
                  <c:v>8.9982773560303084E-2</c:v>
                </c:pt>
                <c:pt idx="36">
                  <c:v>8.4583097500238652E-2</c:v>
                </c:pt>
                <c:pt idx="37">
                  <c:v>8.0665769951980187E-2</c:v>
                </c:pt>
                <c:pt idx="38">
                  <c:v>8.5362110355593809E-2</c:v>
                </c:pt>
                <c:pt idx="39">
                  <c:v>9.3860033194604994E-2</c:v>
                </c:pt>
                <c:pt idx="40">
                  <c:v>9.7746202618534145E-2</c:v>
                </c:pt>
                <c:pt idx="41">
                  <c:v>9.839167318694482E-2</c:v>
                </c:pt>
                <c:pt idx="42">
                  <c:v>0.10238021930509886</c:v>
                </c:pt>
                <c:pt idx="43">
                  <c:v>0.10536717960019347</c:v>
                </c:pt>
                <c:pt idx="44">
                  <c:v>0.100515041106543</c:v>
                </c:pt>
                <c:pt idx="45">
                  <c:v>0.11685652136330806</c:v>
                </c:pt>
                <c:pt idx="46">
                  <c:v>0.10886606817675427</c:v>
                </c:pt>
                <c:pt idx="47">
                  <c:v>0.1202174090239156</c:v>
                </c:pt>
                <c:pt idx="48">
                  <c:v>0.12387655431952202</c:v>
                </c:pt>
                <c:pt idx="49">
                  <c:v>0.13670579251787085</c:v>
                </c:pt>
                <c:pt idx="50">
                  <c:v>0.13389689358429577</c:v>
                </c:pt>
                <c:pt idx="51">
                  <c:v>0.14433122812853896</c:v>
                </c:pt>
                <c:pt idx="52">
                  <c:v>0.14026700481148058</c:v>
                </c:pt>
                <c:pt idx="53">
                  <c:v>0.13361644806016107</c:v>
                </c:pt>
                <c:pt idx="54">
                  <c:v>0.15621230189964033</c:v>
                </c:pt>
                <c:pt idx="55">
                  <c:v>0.1480348850303301</c:v>
                </c:pt>
                <c:pt idx="56">
                  <c:v>0.15419576930327583</c:v>
                </c:pt>
                <c:pt idx="57">
                  <c:v>0.14625873004414372</c:v>
                </c:pt>
                <c:pt idx="58">
                  <c:v>0.16420720624681259</c:v>
                </c:pt>
                <c:pt idx="59">
                  <c:v>0.16501293353426888</c:v>
                </c:pt>
                <c:pt idx="60">
                  <c:v>0.16884123040176757</c:v>
                </c:pt>
                <c:pt idx="61">
                  <c:v>0.16483932333336784</c:v>
                </c:pt>
                <c:pt idx="62">
                  <c:v>0.17097350064260272</c:v>
                </c:pt>
                <c:pt idx="63">
                  <c:v>0.18581037658446942</c:v>
                </c:pt>
                <c:pt idx="64">
                  <c:v>0.17597699353406188</c:v>
                </c:pt>
                <c:pt idx="65">
                  <c:v>0.20283293669459293</c:v>
                </c:pt>
                <c:pt idx="66">
                  <c:v>0.21062308018492509</c:v>
                </c:pt>
                <c:pt idx="67">
                  <c:v>0.24028792227903129</c:v>
                </c:pt>
                <c:pt idx="68">
                  <c:v>0.28352096244966551</c:v>
                </c:pt>
                <c:pt idx="69">
                  <c:v>0.32949613414459766</c:v>
                </c:pt>
                <c:pt idx="70">
                  <c:v>0.40794950549621994</c:v>
                </c:pt>
                <c:pt idx="71">
                  <c:v>0.4633529672833272</c:v>
                </c:pt>
                <c:pt idx="72">
                  <c:v>0.58967784665276679</c:v>
                </c:pt>
                <c:pt idx="73">
                  <c:v>0.64090579117057322</c:v>
                </c:pt>
                <c:pt idx="74">
                  <c:v>0.68266093399001992</c:v>
                </c:pt>
                <c:pt idx="75">
                  <c:v>0.7405394352591459</c:v>
                </c:pt>
                <c:pt idx="76">
                  <c:v>0.75437916907018143</c:v>
                </c:pt>
                <c:pt idx="77">
                  <c:v>0.7606290914922772</c:v>
                </c:pt>
                <c:pt idx="78">
                  <c:v>0.7465979353694765</c:v>
                </c:pt>
                <c:pt idx="79">
                  <c:v>0.72606758436155516</c:v>
                </c:pt>
                <c:pt idx="80">
                  <c:v>0.64424442302808849</c:v>
                </c:pt>
                <c:pt idx="81">
                  <c:v>0.60690963371712936</c:v>
                </c:pt>
                <c:pt idx="82">
                  <c:v>0.51728297541147505</c:v>
                </c:pt>
                <c:pt idx="83">
                  <c:v>0.45475710397392899</c:v>
                </c:pt>
                <c:pt idx="84">
                  <c:v>0.3651883182247051</c:v>
                </c:pt>
                <c:pt idx="85">
                  <c:v>0.3367387400685159</c:v>
                </c:pt>
                <c:pt idx="86">
                  <c:v>0.28079219187561316</c:v>
                </c:pt>
                <c:pt idx="87">
                  <c:v>0.25644689748204863</c:v>
                </c:pt>
                <c:pt idx="88">
                  <c:v>0.24217536374906981</c:v>
                </c:pt>
                <c:pt idx="89">
                  <c:v>0.23024977090339338</c:v>
                </c:pt>
                <c:pt idx="90">
                  <c:v>0.22549111425112114</c:v>
                </c:pt>
                <c:pt idx="91">
                  <c:v>0.22605645646000899</c:v>
                </c:pt>
                <c:pt idx="92">
                  <c:v>0.2216672685442409</c:v>
                </c:pt>
                <c:pt idx="93">
                  <c:v>0.20573532493793656</c:v>
                </c:pt>
                <c:pt idx="94">
                  <c:v>0.21122848283937923</c:v>
                </c:pt>
                <c:pt idx="95">
                  <c:v>0.20767172917477827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09549456"/>
        <c:axId val="-509537488"/>
      </c:scatterChart>
      <c:valAx>
        <c:axId val="-509549456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9537488"/>
        <c:crosses val="autoZero"/>
        <c:crossBetween val="midCat"/>
      </c:valAx>
      <c:valAx>
        <c:axId val="-5095374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9549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raman'!$A$38:$B$38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raman'!$D$38:$CU$38</c:f>
              <c:numCache>
                <c:formatCode>General</c:formatCode>
                <c:ptCount val="96"/>
                <c:pt idx="0">
                  <c:v>1.9034481040128184E-2</c:v>
                </c:pt>
                <c:pt idx="1">
                  <c:v>1.7281236869088001E-2</c:v>
                </c:pt>
                <c:pt idx="2">
                  <c:v>1.893956727774037E-2</c:v>
                </c:pt>
                <c:pt idx="3">
                  <c:v>1.8749721017520121E-2</c:v>
                </c:pt>
                <c:pt idx="4">
                  <c:v>1.8744137855026724E-2</c:v>
                </c:pt>
                <c:pt idx="5">
                  <c:v>1.8442618977216156E-2</c:v>
                </c:pt>
                <c:pt idx="6">
                  <c:v>1.9877604150687872E-2</c:v>
                </c:pt>
                <c:pt idx="7">
                  <c:v>2.0804484066370876E-2</c:v>
                </c:pt>
                <c:pt idx="8">
                  <c:v>2.831442778650043E-2</c:v>
                </c:pt>
                <c:pt idx="9">
                  <c:v>5.0196546523598437E-2</c:v>
                </c:pt>
                <c:pt idx="10">
                  <c:v>0.21143409196115001</c:v>
                </c:pt>
                <c:pt idx="11">
                  <c:v>0.52468508645025946</c:v>
                </c:pt>
                <c:pt idx="12">
                  <c:v>1.1287521767659223</c:v>
                </c:pt>
                <c:pt idx="13">
                  <c:v>2.4949524229777675</c:v>
                </c:pt>
                <c:pt idx="14">
                  <c:v>4.0096093533334827</c:v>
                </c:pt>
                <c:pt idx="15">
                  <c:v>6.2956961358192336</c:v>
                </c:pt>
                <c:pt idx="16">
                  <c:v>7.9708535873247603</c:v>
                </c:pt>
                <c:pt idx="17">
                  <c:v>9.5080291825158785</c:v>
                </c:pt>
                <c:pt idx="18">
                  <c:v>9.5146234032775894</c:v>
                </c:pt>
                <c:pt idx="19">
                  <c:v>9.5048186111536701</c:v>
                </c:pt>
                <c:pt idx="20">
                  <c:v>8.2687831942312453</c:v>
                </c:pt>
                <c:pt idx="21">
                  <c:v>6.5557075260327835</c:v>
                </c:pt>
                <c:pt idx="22">
                  <c:v>4.0808951439460603</c:v>
                </c:pt>
                <c:pt idx="23">
                  <c:v>2.5612632223643881</c:v>
                </c:pt>
                <c:pt idx="24">
                  <c:v>1.3403314403196229</c:v>
                </c:pt>
                <c:pt idx="25">
                  <c:v>0.97875440862576124</c:v>
                </c:pt>
                <c:pt idx="26">
                  <c:v>0.86982958754808637</c:v>
                </c:pt>
                <c:pt idx="27">
                  <c:v>0.94236051707391522</c:v>
                </c:pt>
                <c:pt idx="28">
                  <c:v>1.1621644253532346</c:v>
                </c:pt>
                <c:pt idx="29">
                  <c:v>1.2771195303098979</c:v>
                </c:pt>
                <c:pt idx="30">
                  <c:v>1.3368361089348073</c:v>
                </c:pt>
                <c:pt idx="31">
                  <c:v>1.2984097869840838</c:v>
                </c:pt>
                <c:pt idx="32">
                  <c:v>1.212171125616613</c:v>
                </c:pt>
                <c:pt idx="33">
                  <c:v>0.95784941826678682</c:v>
                </c:pt>
                <c:pt idx="34">
                  <c:v>0.76104993806296206</c:v>
                </c:pt>
                <c:pt idx="35">
                  <c:v>0.49854826065518693</c:v>
                </c:pt>
                <c:pt idx="36">
                  <c:v>0.35975678020517843</c:v>
                </c:pt>
                <c:pt idx="37">
                  <c:v>0.18942913428147484</c:v>
                </c:pt>
                <c:pt idx="38">
                  <c:v>0.14319135910053379</c:v>
                </c:pt>
                <c:pt idx="39">
                  <c:v>9.475923244068464E-2</c:v>
                </c:pt>
                <c:pt idx="40">
                  <c:v>8.5479295062034694E-2</c:v>
                </c:pt>
                <c:pt idx="41">
                  <c:v>7.8198289107301505E-2</c:v>
                </c:pt>
                <c:pt idx="42">
                  <c:v>7.5021216720054101E-2</c:v>
                </c:pt>
                <c:pt idx="43">
                  <c:v>7.7383081809208817E-2</c:v>
                </c:pt>
                <c:pt idx="44">
                  <c:v>7.8254120732235505E-2</c:v>
                </c:pt>
                <c:pt idx="45">
                  <c:v>7.5858756668120392E-2</c:v>
                </c:pt>
                <c:pt idx="46">
                  <c:v>8.3296109908113425E-2</c:v>
                </c:pt>
                <c:pt idx="47">
                  <c:v>8.7695988558638693E-2</c:v>
                </c:pt>
                <c:pt idx="48">
                  <c:v>8.1420017426773808E-2</c:v>
                </c:pt>
                <c:pt idx="49">
                  <c:v>8.9532989534802196E-2</c:v>
                </c:pt>
                <c:pt idx="50">
                  <c:v>8.7545224435872246E-2</c:v>
                </c:pt>
                <c:pt idx="51">
                  <c:v>9.5686112356367647E-2</c:v>
                </c:pt>
                <c:pt idx="52">
                  <c:v>9.7618036462641278E-2</c:v>
                </c:pt>
                <c:pt idx="53">
                  <c:v>0.10724974118154239</c:v>
                </c:pt>
                <c:pt idx="54">
                  <c:v>0.10515031283274444</c:v>
                </c:pt>
                <c:pt idx="55">
                  <c:v>0.10108545203499013</c:v>
                </c:pt>
                <c:pt idx="56">
                  <c:v>0.10783043691946761</c:v>
                </c:pt>
                <c:pt idx="57">
                  <c:v>0.11180037458711178</c:v>
                </c:pt>
                <c:pt idx="58">
                  <c:v>0.12314624133959928</c:v>
                </c:pt>
                <c:pt idx="59">
                  <c:v>0.12893643986364905</c:v>
                </c:pt>
                <c:pt idx="60">
                  <c:v>0.12853999785572837</c:v>
                </c:pt>
                <c:pt idx="61">
                  <c:v>0.13856256142005677</c:v>
                </c:pt>
                <c:pt idx="62">
                  <c:v>0.13786460990204782</c:v>
                </c:pt>
                <c:pt idx="63">
                  <c:v>0.14169495913963467</c:v>
                </c:pt>
                <c:pt idx="64">
                  <c:v>0.13761893201689357</c:v>
                </c:pt>
                <c:pt idx="65">
                  <c:v>0.15581028994646207</c:v>
                </c:pt>
                <c:pt idx="66">
                  <c:v>0.15938937813640125</c:v>
                </c:pt>
                <c:pt idx="67">
                  <c:v>0.17457676045146242</c:v>
                </c:pt>
                <c:pt idx="68">
                  <c:v>0.17660919085033952</c:v>
                </c:pt>
                <c:pt idx="69">
                  <c:v>0.18858601117091517</c:v>
                </c:pt>
                <c:pt idx="70">
                  <c:v>0.20394090709622295</c:v>
                </c:pt>
                <c:pt idx="71">
                  <c:v>0.22083128511988367</c:v>
                </c:pt>
                <c:pt idx="72">
                  <c:v>0.22839147730245382</c:v>
                </c:pt>
                <c:pt idx="73">
                  <c:v>0.25317706536145568</c:v>
                </c:pt>
                <c:pt idx="74">
                  <c:v>0.25539934202055309</c:v>
                </c:pt>
                <c:pt idx="75">
                  <c:v>0.26331687533814552</c:v>
                </c:pt>
                <c:pt idx="76">
                  <c:v>0.27591347353410017</c:v>
                </c:pt>
                <c:pt idx="77">
                  <c:v>0.26612543089766155</c:v>
                </c:pt>
                <c:pt idx="78">
                  <c:v>0.27565104616146574</c:v>
                </c:pt>
                <c:pt idx="79">
                  <c:v>0.2674096519483668</c:v>
                </c:pt>
                <c:pt idx="80">
                  <c:v>0.27447290519813505</c:v>
                </c:pt>
                <c:pt idx="81">
                  <c:v>0.27024612332034986</c:v>
                </c:pt>
                <c:pt idx="82">
                  <c:v>0.2808884647600573</c:v>
                </c:pt>
                <c:pt idx="83">
                  <c:v>0.26792334973637122</c:v>
                </c:pt>
                <c:pt idx="84">
                  <c:v>0.28407111094207577</c:v>
                </c:pt>
                <c:pt idx="85">
                  <c:v>0.2883649001375041</c:v>
                </c:pt>
                <c:pt idx="86">
                  <c:v>0.28163666474050686</c:v>
                </c:pt>
                <c:pt idx="87">
                  <c:v>0.28541117298543739</c:v>
                </c:pt>
                <c:pt idx="88">
                  <c:v>0.28264729209359085</c:v>
                </c:pt>
                <c:pt idx="89">
                  <c:v>0.29278711143800301</c:v>
                </c:pt>
                <c:pt idx="90">
                  <c:v>0.2897496274808129</c:v>
                </c:pt>
                <c:pt idx="91">
                  <c:v>0.29750524908609671</c:v>
                </c:pt>
                <c:pt idx="92">
                  <c:v>0.28661164659874161</c:v>
                </c:pt>
                <c:pt idx="93">
                  <c:v>0.29451802295906959</c:v>
                </c:pt>
                <c:pt idx="94">
                  <c:v>0.28359650465924746</c:v>
                </c:pt>
                <c:pt idx="95">
                  <c:v>0.29846004481424676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raman'!$A$39:$B$39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raman'!$D$39:$CU$39</c:f>
              <c:numCache>
                <c:formatCode>General</c:formatCode>
                <c:ptCount val="96"/>
                <c:pt idx="0">
                  <c:v>1.886939206586789E-2</c:v>
                </c:pt>
                <c:pt idx="1">
                  <c:v>1.8641781575984232E-2</c:v>
                </c:pt>
                <c:pt idx="2">
                  <c:v>1.8391967001974104E-2</c:v>
                </c:pt>
                <c:pt idx="3">
                  <c:v>2.0579236936717475E-2</c:v>
                </c:pt>
                <c:pt idx="4">
                  <c:v>1.8297590330642936E-2</c:v>
                </c:pt>
                <c:pt idx="5">
                  <c:v>2.0329422362707347E-2</c:v>
                </c:pt>
                <c:pt idx="6">
                  <c:v>2.2638824073939974E-2</c:v>
                </c:pt>
                <c:pt idx="7">
                  <c:v>2.0823500489695987E-2</c:v>
                </c:pt>
                <c:pt idx="8">
                  <c:v>2.5209151715039634E-2</c:v>
                </c:pt>
                <c:pt idx="9">
                  <c:v>7.3529001546881412E-2</c:v>
                </c:pt>
                <c:pt idx="10">
                  <c:v>0.24569623797711476</c:v>
                </c:pt>
                <c:pt idx="11">
                  <c:v>0.61656109869608278</c:v>
                </c:pt>
                <c:pt idx="12">
                  <c:v>1.5845514153310725</c:v>
                </c:pt>
                <c:pt idx="13">
                  <c:v>2.7302992750096431</c:v>
                </c:pt>
                <c:pt idx="14">
                  <c:v>4.7448884852497679</c:v>
                </c:pt>
                <c:pt idx="15">
                  <c:v>6.5455357845965398</c:v>
                </c:pt>
                <c:pt idx="16">
                  <c:v>8.8944946025867111</c:v>
                </c:pt>
                <c:pt idx="17">
                  <c:v>9.459849087669669</c:v>
                </c:pt>
                <c:pt idx="18">
                  <c:v>9.459849087669669</c:v>
                </c:pt>
                <c:pt idx="19">
                  <c:v>9.459849087669669</c:v>
                </c:pt>
                <c:pt idx="20">
                  <c:v>9.0311824974071548</c:v>
                </c:pt>
                <c:pt idx="21">
                  <c:v>7.3057074322257352</c:v>
                </c:pt>
                <c:pt idx="22">
                  <c:v>4.6444404871169978</c:v>
                </c:pt>
                <c:pt idx="23">
                  <c:v>3.0372280436278585</c:v>
                </c:pt>
                <c:pt idx="24">
                  <c:v>1.9278588561627532</c:v>
                </c:pt>
                <c:pt idx="25">
                  <c:v>1.09420261515493</c:v>
                </c:pt>
                <c:pt idx="26">
                  <c:v>0.91646727619547541</c:v>
                </c:pt>
                <c:pt idx="27">
                  <c:v>1.0244763610561041</c:v>
                </c:pt>
                <c:pt idx="28">
                  <c:v>1.192674300779746</c:v>
                </c:pt>
                <c:pt idx="29">
                  <c:v>1.3309832148207417</c:v>
                </c:pt>
                <c:pt idx="30">
                  <c:v>1.3925654877282152</c:v>
                </c:pt>
                <c:pt idx="31">
                  <c:v>1.3190087310761758</c:v>
                </c:pt>
                <c:pt idx="32">
                  <c:v>1.2028945221714158</c:v>
                </c:pt>
                <c:pt idx="33">
                  <c:v>0.96453176043227551</c:v>
                </c:pt>
                <c:pt idx="34">
                  <c:v>0.7762819680250943</c:v>
                </c:pt>
                <c:pt idx="35">
                  <c:v>0.52816529860232087</c:v>
                </c:pt>
                <c:pt idx="36">
                  <c:v>0.38356658410143801</c:v>
                </c:pt>
                <c:pt idx="37">
                  <c:v>0.21403074585744575</c:v>
                </c:pt>
                <c:pt idx="38">
                  <c:v>0.16010947805639938</c:v>
                </c:pt>
                <c:pt idx="39">
                  <c:v>0.10692655193532018</c:v>
                </c:pt>
                <c:pt idx="40">
                  <c:v>9.4252583658008288E-2</c:v>
                </c:pt>
                <c:pt idx="41">
                  <c:v>8.4210004253143886E-2</c:v>
                </c:pt>
                <c:pt idx="42">
                  <c:v>9.1293656603314385E-2</c:v>
                </c:pt>
                <c:pt idx="43">
                  <c:v>8.4959447975174268E-2</c:v>
                </c:pt>
                <c:pt idx="44">
                  <c:v>8.6325101600682561E-2</c:v>
                </c:pt>
                <c:pt idx="45">
                  <c:v>9.055531492334723E-2</c:v>
                </c:pt>
                <c:pt idx="46">
                  <c:v>9.9681901347645402E-2</c:v>
                </c:pt>
                <c:pt idx="47">
                  <c:v>9.720595037787691E-2</c:v>
                </c:pt>
                <c:pt idx="48">
                  <c:v>9.9226680367878073E-2</c:v>
                </c:pt>
                <c:pt idx="49">
                  <c:v>0.10615489481536965</c:v>
                </c:pt>
                <c:pt idx="50">
                  <c:v>0.10438397939937859</c:v>
                </c:pt>
                <c:pt idx="51">
                  <c:v>0.11780740071251453</c:v>
                </c:pt>
                <c:pt idx="52">
                  <c:v>0.11660828703174844</c:v>
                </c:pt>
                <c:pt idx="53">
                  <c:v>0.10904164928285884</c:v>
                </c:pt>
                <c:pt idx="54">
                  <c:v>0.11705239665565884</c:v>
                </c:pt>
                <c:pt idx="55">
                  <c:v>0.12592917781974056</c:v>
                </c:pt>
                <c:pt idx="56">
                  <c:v>0.13715976886330783</c:v>
                </c:pt>
                <c:pt idx="57">
                  <c:v>0.13874748195766815</c:v>
                </c:pt>
                <c:pt idx="58">
                  <c:v>0.13528892575495396</c:v>
                </c:pt>
                <c:pt idx="59">
                  <c:v>0.14469864219324566</c:v>
                </c:pt>
                <c:pt idx="60">
                  <c:v>0.15409169625464877</c:v>
                </c:pt>
                <c:pt idx="61">
                  <c:v>0.15288148053181946</c:v>
                </c:pt>
                <c:pt idx="62">
                  <c:v>0.1617582523821075</c:v>
                </c:pt>
                <c:pt idx="63">
                  <c:v>0.16157505937427047</c:v>
                </c:pt>
                <c:pt idx="64">
                  <c:v>0.17884007596888951</c:v>
                </c:pt>
                <c:pt idx="65">
                  <c:v>0.18146591382030533</c:v>
                </c:pt>
                <c:pt idx="66">
                  <c:v>0.19345150892072827</c:v>
                </c:pt>
                <c:pt idx="67">
                  <c:v>0.20099593327169774</c:v>
                </c:pt>
                <c:pt idx="68">
                  <c:v>0.21629018837939384</c:v>
                </c:pt>
                <c:pt idx="69">
                  <c:v>0.22423431418602074</c:v>
                </c:pt>
                <c:pt idx="70">
                  <c:v>0.232256163600884</c:v>
                </c:pt>
                <c:pt idx="71">
                  <c:v>0.26391055367848976</c:v>
                </c:pt>
                <c:pt idx="72">
                  <c:v>0.26236724875238243</c:v>
                </c:pt>
                <c:pt idx="73">
                  <c:v>0.28092020467806705</c:v>
                </c:pt>
                <c:pt idx="74">
                  <c:v>0.29301682951291602</c:v>
                </c:pt>
                <c:pt idx="75">
                  <c:v>0.3094546787772684</c:v>
                </c:pt>
                <c:pt idx="76">
                  <c:v>0.30626259021165919</c:v>
                </c:pt>
                <c:pt idx="77">
                  <c:v>0.31419007226898499</c:v>
                </c:pt>
                <c:pt idx="78">
                  <c:v>0.30748946831137708</c:v>
                </c:pt>
                <c:pt idx="79">
                  <c:v>0.3031704386522065</c:v>
                </c:pt>
                <c:pt idx="80">
                  <c:v>0.31258569679773612</c:v>
                </c:pt>
                <c:pt idx="81">
                  <c:v>0.30364786371610031</c:v>
                </c:pt>
                <c:pt idx="82">
                  <c:v>0.30851648171257567</c:v>
                </c:pt>
                <c:pt idx="83">
                  <c:v>0.30916600705603692</c:v>
                </c:pt>
                <c:pt idx="84">
                  <c:v>0.3174654261500684</c:v>
                </c:pt>
                <c:pt idx="85">
                  <c:v>0.30935475108490562</c:v>
                </c:pt>
                <c:pt idx="86">
                  <c:v>0.3192529946291543</c:v>
                </c:pt>
                <c:pt idx="87">
                  <c:v>0.31204721050249451</c:v>
                </c:pt>
                <c:pt idx="88">
                  <c:v>0.32078519751319839</c:v>
                </c:pt>
                <c:pt idx="89">
                  <c:v>0.30318709171530134</c:v>
                </c:pt>
                <c:pt idx="90">
                  <c:v>0.31772079174511014</c:v>
                </c:pt>
                <c:pt idx="91">
                  <c:v>0.30943802571417356</c:v>
                </c:pt>
                <c:pt idx="92">
                  <c:v>0.30833883972577025</c:v>
                </c:pt>
                <c:pt idx="93">
                  <c:v>0.31795395325602538</c:v>
                </c:pt>
                <c:pt idx="94">
                  <c:v>0.30879406070553755</c:v>
                </c:pt>
                <c:pt idx="95">
                  <c:v>0.31395691075806964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raman'!$A$40:$B$40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raman'!$D$40:$CU$40</c:f>
              <c:numCache>
                <c:formatCode>General</c:formatCode>
                <c:ptCount val="96"/>
                <c:pt idx="0">
                  <c:v>1.6930117208761669E-2</c:v>
                </c:pt>
                <c:pt idx="1">
                  <c:v>1.5588270426995787E-2</c:v>
                </c:pt>
                <c:pt idx="2">
                  <c:v>1.670647740899138E-2</c:v>
                </c:pt>
                <c:pt idx="3">
                  <c:v>1.8847724311760967E-2</c:v>
                </c:pt>
                <c:pt idx="4">
                  <c:v>1.4869763505502051E-2</c:v>
                </c:pt>
                <c:pt idx="5">
                  <c:v>1.7934125313920177E-2</c:v>
                </c:pt>
                <c:pt idx="6">
                  <c:v>1.8966681142501923E-2</c:v>
                </c:pt>
                <c:pt idx="7">
                  <c:v>1.9028542526396405E-2</c:v>
                </c:pt>
                <c:pt idx="8">
                  <c:v>2.444827512954667E-2</c:v>
                </c:pt>
                <c:pt idx="9">
                  <c:v>4.1806640122233431E-2</c:v>
                </c:pt>
                <c:pt idx="10">
                  <c:v>0.22057214092334596</c:v>
                </c:pt>
                <c:pt idx="11">
                  <c:v>0.61915321209507967</c:v>
                </c:pt>
                <c:pt idx="12">
                  <c:v>1.6537557511867602</c:v>
                </c:pt>
                <c:pt idx="13">
                  <c:v>2.9633561470038194</c:v>
                </c:pt>
                <c:pt idx="14">
                  <c:v>5.3482665548515564</c:v>
                </c:pt>
                <c:pt idx="15">
                  <c:v>7.7044604756090642</c:v>
                </c:pt>
                <c:pt idx="16">
                  <c:v>8.1092273658444807</c:v>
                </c:pt>
                <c:pt idx="17">
                  <c:v>8.1092273658444807</c:v>
                </c:pt>
                <c:pt idx="18">
                  <c:v>8.1092273658444807</c:v>
                </c:pt>
                <c:pt idx="19">
                  <c:v>8.1092273658444807</c:v>
                </c:pt>
                <c:pt idx="20">
                  <c:v>8.1092273658444807</c:v>
                </c:pt>
                <c:pt idx="21">
                  <c:v>8.1092273658444807</c:v>
                </c:pt>
                <c:pt idx="22">
                  <c:v>6.3021488811835047</c:v>
                </c:pt>
                <c:pt idx="23">
                  <c:v>3.4773456291635241</c:v>
                </c:pt>
                <c:pt idx="24">
                  <c:v>2.0669306005881389</c:v>
                </c:pt>
                <c:pt idx="25">
                  <c:v>1.0488727525064299</c:v>
                </c:pt>
                <c:pt idx="26">
                  <c:v>0.81791794986727584</c:v>
                </c:pt>
                <c:pt idx="27">
                  <c:v>0.84781450532339597</c:v>
                </c:pt>
                <c:pt idx="28">
                  <c:v>0.99101628849594836</c:v>
                </c:pt>
                <c:pt idx="29">
                  <c:v>1.1064675210690542</c:v>
                </c:pt>
                <c:pt idx="30">
                  <c:v>1.1603936117954594</c:v>
                </c:pt>
                <c:pt idx="31">
                  <c:v>1.1168787305082855</c:v>
                </c:pt>
                <c:pt idx="32">
                  <c:v>1.0395607182335787</c:v>
                </c:pt>
                <c:pt idx="33">
                  <c:v>0.84674387788043903</c:v>
                </c:pt>
                <c:pt idx="34">
                  <c:v>0.69334025120671405</c:v>
                </c:pt>
                <c:pt idx="35">
                  <c:v>0.49890558677909586</c:v>
                </c:pt>
                <c:pt idx="36">
                  <c:v>0.38095147885709379</c:v>
                </c:pt>
                <c:pt idx="37">
                  <c:v>0.25631191881263754</c:v>
                </c:pt>
                <c:pt idx="38">
                  <c:v>0.21119824526660022</c:v>
                </c:pt>
                <c:pt idx="39">
                  <c:v>0.16650329561353613</c:v>
                </c:pt>
                <c:pt idx="40">
                  <c:v>0.16670314564378705</c:v>
                </c:pt>
                <c:pt idx="41">
                  <c:v>0.16736455711843432</c:v>
                </c:pt>
                <c:pt idx="42">
                  <c:v>0.16279656212923035</c:v>
                </c:pt>
                <c:pt idx="43">
                  <c:v>0.17101418717274947</c:v>
                </c:pt>
                <c:pt idx="44">
                  <c:v>0.16410034527976525</c:v>
                </c:pt>
                <c:pt idx="45">
                  <c:v>0.17078103146517143</c:v>
                </c:pt>
                <c:pt idx="46">
                  <c:v>0.17838959051013001</c:v>
                </c:pt>
                <c:pt idx="47">
                  <c:v>0.18482284712624653</c:v>
                </c:pt>
                <c:pt idx="48">
                  <c:v>0.18331445599155682</c:v>
                </c:pt>
                <c:pt idx="49">
                  <c:v>0.19268835963144665</c:v>
                </c:pt>
                <c:pt idx="50">
                  <c:v>0.20205273938038459</c:v>
                </c:pt>
                <c:pt idx="51">
                  <c:v>0.22396482550056368</c:v>
                </c:pt>
                <c:pt idx="52">
                  <c:v>0.23262498017286365</c:v>
                </c:pt>
                <c:pt idx="53">
                  <c:v>0.23224906988188115</c:v>
                </c:pt>
                <c:pt idx="54">
                  <c:v>0.23931042431217367</c:v>
                </c:pt>
                <c:pt idx="55">
                  <c:v>0.25263373305175507</c:v>
                </c:pt>
                <c:pt idx="56">
                  <c:v>0.26878824789217654</c:v>
                </c:pt>
                <c:pt idx="57">
                  <c:v>0.28760741649737009</c:v>
                </c:pt>
                <c:pt idx="58">
                  <c:v>0.29005795435332382</c:v>
                </c:pt>
                <c:pt idx="59">
                  <c:v>0.28592297308509296</c:v>
                </c:pt>
                <c:pt idx="60">
                  <c:v>0.29609151090893848</c:v>
                </c:pt>
                <c:pt idx="61">
                  <c:v>0.30207748792551442</c:v>
                </c:pt>
                <c:pt idx="62">
                  <c:v>0.31736598330713389</c:v>
                </c:pt>
                <c:pt idx="63">
                  <c:v>0.3198260370708953</c:v>
                </c:pt>
                <c:pt idx="64">
                  <c:v>0.32961390664985446</c:v>
                </c:pt>
                <c:pt idx="65">
                  <c:v>0.34973686638872709</c:v>
                </c:pt>
                <c:pt idx="66">
                  <c:v>0.34981300163433321</c:v>
                </c:pt>
                <c:pt idx="67">
                  <c:v>0.36846087591584326</c:v>
                </c:pt>
                <c:pt idx="68">
                  <c:v>0.38720391725857489</c:v>
                </c:pt>
                <c:pt idx="69">
                  <c:v>0.42516582726700197</c:v>
                </c:pt>
                <c:pt idx="70">
                  <c:v>0.44021165103323556</c:v>
                </c:pt>
                <c:pt idx="71">
                  <c:v>0.44693992474082461</c:v>
                </c:pt>
                <c:pt idx="72">
                  <c:v>0.48231330824694152</c:v>
                </c:pt>
                <c:pt idx="73">
                  <c:v>0.5106300952766698</c:v>
                </c:pt>
                <c:pt idx="74">
                  <c:v>0.53425518051569343</c:v>
                </c:pt>
                <c:pt idx="75">
                  <c:v>0.53122889032165033</c:v>
                </c:pt>
                <c:pt idx="76">
                  <c:v>0.55078559766395319</c:v>
                </c:pt>
                <c:pt idx="77">
                  <c:v>0.55810866350839106</c:v>
                </c:pt>
                <c:pt idx="78">
                  <c:v>0.53913246645808144</c:v>
                </c:pt>
                <c:pt idx="79">
                  <c:v>0.54756897334746701</c:v>
                </c:pt>
                <c:pt idx="80">
                  <c:v>0.53466915443790686</c:v>
                </c:pt>
                <c:pt idx="81">
                  <c:v>0.51999448300875184</c:v>
                </c:pt>
                <c:pt idx="82">
                  <c:v>0.5101828156771292</c:v>
                </c:pt>
                <c:pt idx="83">
                  <c:v>0.5012657155277318</c:v>
                </c:pt>
                <c:pt idx="84">
                  <c:v>0.5028549998619315</c:v>
                </c:pt>
                <c:pt idx="85">
                  <c:v>0.50585750028645515</c:v>
                </c:pt>
                <c:pt idx="86">
                  <c:v>0.49763511728903215</c:v>
                </c:pt>
                <c:pt idx="87">
                  <c:v>0.50376383292272431</c:v>
                </c:pt>
                <c:pt idx="88">
                  <c:v>0.5020746315565433</c:v>
                </c:pt>
                <c:pt idx="89">
                  <c:v>0.51271424673259292</c:v>
                </c:pt>
                <c:pt idx="90">
                  <c:v>0.50509140584277856</c:v>
                </c:pt>
                <c:pt idx="91">
                  <c:v>0.50270272937071936</c:v>
                </c:pt>
                <c:pt idx="92">
                  <c:v>0.49810618665809209</c:v>
                </c:pt>
                <c:pt idx="93">
                  <c:v>0.50043776768330495</c:v>
                </c:pt>
                <c:pt idx="94">
                  <c:v>0.5012657155277318</c:v>
                </c:pt>
                <c:pt idx="95">
                  <c:v>0.5066235867469876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raman'!$A$41:$B$41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raman'!$D$41:$CU$41</c:f>
              <c:numCache>
                <c:formatCode>General</c:formatCode>
                <c:ptCount val="96"/>
                <c:pt idx="0">
                  <c:v>1.6377097010103137E-2</c:v>
                </c:pt>
                <c:pt idx="1">
                  <c:v>1.3599356200857338E-2</c:v>
                </c:pt>
                <c:pt idx="2">
                  <c:v>1.4218112337166874E-2</c:v>
                </c:pt>
                <c:pt idx="3">
                  <c:v>1.5593632994129501E-2</c:v>
                </c:pt>
                <c:pt idx="4">
                  <c:v>1.8273440801378594E-2</c:v>
                </c:pt>
                <c:pt idx="5">
                  <c:v>1.8260087319523177E-2</c:v>
                </c:pt>
                <c:pt idx="6">
                  <c:v>1.7084883827172426E-2</c:v>
                </c:pt>
                <c:pt idx="7">
                  <c:v>2.0178686913890999E-2</c:v>
                </c:pt>
                <c:pt idx="8">
                  <c:v>2.358853734130175E-2</c:v>
                </c:pt>
                <c:pt idx="9">
                  <c:v>4.2703314715084421E-2</c:v>
                </c:pt>
                <c:pt idx="10">
                  <c:v>0.26053337660219938</c:v>
                </c:pt>
                <c:pt idx="11">
                  <c:v>0.70216744337178949</c:v>
                </c:pt>
                <c:pt idx="12">
                  <c:v>1.9472763460201419</c:v>
                </c:pt>
                <c:pt idx="13">
                  <c:v>3.4188646027292098</c:v>
                </c:pt>
                <c:pt idx="14">
                  <c:v>6.3443419198760918</c:v>
                </c:pt>
                <c:pt idx="15">
                  <c:v>7.5863436734242606</c:v>
                </c:pt>
                <c:pt idx="16">
                  <c:v>7.5863436734242606</c:v>
                </c:pt>
                <c:pt idx="17">
                  <c:v>7.5863436734242606</c:v>
                </c:pt>
                <c:pt idx="18">
                  <c:v>7.5863436734242606</c:v>
                </c:pt>
                <c:pt idx="19">
                  <c:v>7.5863436734242606</c:v>
                </c:pt>
                <c:pt idx="20">
                  <c:v>7.5863436734242606</c:v>
                </c:pt>
                <c:pt idx="21">
                  <c:v>7.5863436734242606</c:v>
                </c:pt>
                <c:pt idx="22">
                  <c:v>7.2914268510528588</c:v>
                </c:pt>
                <c:pt idx="23">
                  <c:v>4.1513557122453708</c:v>
                </c:pt>
                <c:pt idx="24">
                  <c:v>2.4072773279640982</c:v>
                </c:pt>
                <c:pt idx="25">
                  <c:v>1.1697849511367868</c:v>
                </c:pt>
                <c:pt idx="26">
                  <c:v>0.83865511408257454</c:v>
                </c:pt>
                <c:pt idx="27">
                  <c:v>0.81507547906250977</c:v>
                </c:pt>
                <c:pt idx="28">
                  <c:v>0.94884772521270755</c:v>
                </c:pt>
                <c:pt idx="29">
                  <c:v>1.0678365242852412</c:v>
                </c:pt>
                <c:pt idx="30">
                  <c:v>1.1002479490642638</c:v>
                </c:pt>
                <c:pt idx="31">
                  <c:v>1.0831630652370914</c:v>
                </c:pt>
                <c:pt idx="32">
                  <c:v>1.0188966480983066</c:v>
                </c:pt>
                <c:pt idx="33">
                  <c:v>0.84456671095571489</c:v>
                </c:pt>
                <c:pt idx="34">
                  <c:v>0.69406569623299319</c:v>
                </c:pt>
                <c:pt idx="35">
                  <c:v>0.51501271172307694</c:v>
                </c:pt>
                <c:pt idx="36">
                  <c:v>0.42206078251015317</c:v>
                </c:pt>
                <c:pt idx="37">
                  <c:v>0.29462747452603022</c:v>
                </c:pt>
                <c:pt idx="38">
                  <c:v>0.25601954872072374</c:v>
                </c:pt>
                <c:pt idx="39">
                  <c:v>0.20706632652032417</c:v>
                </c:pt>
                <c:pt idx="40">
                  <c:v>0.21241258118457662</c:v>
                </c:pt>
                <c:pt idx="41">
                  <c:v>0.20857538199584097</c:v>
                </c:pt>
                <c:pt idx="42">
                  <c:v>0.20603357510454515</c:v>
                </c:pt>
                <c:pt idx="43">
                  <c:v>0.21275535042576024</c:v>
                </c:pt>
                <c:pt idx="44">
                  <c:v>0.21239922770272121</c:v>
                </c:pt>
                <c:pt idx="45">
                  <c:v>0.21938809506621557</c:v>
                </c:pt>
                <c:pt idx="46">
                  <c:v>0.21481639462830951</c:v>
                </c:pt>
                <c:pt idx="47">
                  <c:v>0.23373530599809875</c:v>
                </c:pt>
                <c:pt idx="48">
                  <c:v>0.23516869174310154</c:v>
                </c:pt>
                <c:pt idx="49">
                  <c:v>0.25622431704595411</c:v>
                </c:pt>
                <c:pt idx="50">
                  <c:v>0.25711017269293324</c:v>
                </c:pt>
                <c:pt idx="51">
                  <c:v>0.28204306509847799</c:v>
                </c:pt>
                <c:pt idx="52">
                  <c:v>0.29957755349006771</c:v>
                </c:pt>
                <c:pt idx="53">
                  <c:v>0.29842906442981804</c:v>
                </c:pt>
                <c:pt idx="54">
                  <c:v>0.30653080410022393</c:v>
                </c:pt>
                <c:pt idx="55">
                  <c:v>0.32629995436365422</c:v>
                </c:pt>
                <c:pt idx="56">
                  <c:v>0.33481123068452084</c:v>
                </c:pt>
                <c:pt idx="57">
                  <c:v>0.334829042795385</c:v>
                </c:pt>
                <c:pt idx="58">
                  <c:v>0.35636543078698418</c:v>
                </c:pt>
                <c:pt idx="59">
                  <c:v>0.36801948042976285</c:v>
                </c:pt>
                <c:pt idx="60">
                  <c:v>0.39198194513657753</c:v>
                </c:pt>
                <c:pt idx="61">
                  <c:v>0.38379117478541191</c:v>
                </c:pt>
                <c:pt idx="62">
                  <c:v>0.4078248580621221</c:v>
                </c:pt>
                <c:pt idx="63">
                  <c:v>0.40078702793182452</c:v>
                </c:pt>
                <c:pt idx="64">
                  <c:v>0.39309482491187936</c:v>
                </c:pt>
                <c:pt idx="65">
                  <c:v>0.41928749286152589</c:v>
                </c:pt>
                <c:pt idx="66">
                  <c:v>0.43631006044003962</c:v>
                </c:pt>
                <c:pt idx="67">
                  <c:v>0.45286521134327201</c:v>
                </c:pt>
                <c:pt idx="68">
                  <c:v>0.47656949379743463</c:v>
                </c:pt>
                <c:pt idx="69">
                  <c:v>0.50333640627720588</c:v>
                </c:pt>
                <c:pt idx="70">
                  <c:v>0.53372684729924558</c:v>
                </c:pt>
                <c:pt idx="71">
                  <c:v>0.56300886717499221</c:v>
                </c:pt>
                <c:pt idx="72">
                  <c:v>0.59255352046400933</c:v>
                </c:pt>
                <c:pt idx="73">
                  <c:v>0.63569307879326531</c:v>
                </c:pt>
                <c:pt idx="74">
                  <c:v>0.64690197503224511</c:v>
                </c:pt>
                <c:pt idx="75">
                  <c:v>0.66832707653999213</c:v>
                </c:pt>
                <c:pt idx="76">
                  <c:v>0.67743931929147505</c:v>
                </c:pt>
                <c:pt idx="77">
                  <c:v>0.6760816032769863</c:v>
                </c:pt>
                <c:pt idx="78">
                  <c:v>0.62583298877914684</c:v>
                </c:pt>
                <c:pt idx="79">
                  <c:v>0.63539927978727517</c:v>
                </c:pt>
                <c:pt idx="80">
                  <c:v>0.62640278214865319</c:v>
                </c:pt>
                <c:pt idx="81">
                  <c:v>0.59069723711830013</c:v>
                </c:pt>
                <c:pt idx="82">
                  <c:v>0.58239072912266387</c:v>
                </c:pt>
                <c:pt idx="83">
                  <c:v>0.58186099619872389</c:v>
                </c:pt>
                <c:pt idx="84">
                  <c:v>0.56686387100620172</c:v>
                </c:pt>
                <c:pt idx="85">
                  <c:v>0.56891601288751403</c:v>
                </c:pt>
                <c:pt idx="86">
                  <c:v>0.56617833999222478</c:v>
                </c:pt>
                <c:pt idx="87">
                  <c:v>0.56783429870493185</c:v>
                </c:pt>
                <c:pt idx="88">
                  <c:v>0.56604033907627149</c:v>
                </c:pt>
                <c:pt idx="89">
                  <c:v>0.5608943941082406</c:v>
                </c:pt>
                <c:pt idx="90">
                  <c:v>0.56237675008843702</c:v>
                </c:pt>
                <c:pt idx="91">
                  <c:v>0.55744447576687339</c:v>
                </c:pt>
                <c:pt idx="92">
                  <c:v>0.55123017756650594</c:v>
                </c:pt>
                <c:pt idx="93">
                  <c:v>0.54727278210429098</c:v>
                </c:pt>
                <c:pt idx="94">
                  <c:v>0.54571920755419911</c:v>
                </c:pt>
                <c:pt idx="95">
                  <c:v>0.56563970474704783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75037248"/>
        <c:axId val="-375028544"/>
      </c:scatterChart>
      <c:valAx>
        <c:axId val="-375037248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28544"/>
        <c:crosses val="autoZero"/>
        <c:crossBetween val="midCat"/>
      </c:valAx>
      <c:valAx>
        <c:axId val="-3750285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3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raman'!$A$42:$B$42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raman'!$D$42:$CU$42</c:f>
              <c:numCache>
                <c:formatCode>General</c:formatCode>
                <c:ptCount val="96"/>
                <c:pt idx="0">
                  <c:v>1.7683252671779792E-2</c:v>
                </c:pt>
                <c:pt idx="1">
                  <c:v>1.6304108490964388E-2</c:v>
                </c:pt>
                <c:pt idx="2">
                  <c:v>1.6756372756096784E-2</c:v>
                </c:pt>
                <c:pt idx="3">
                  <c:v>1.6298525328470988E-2</c:v>
                </c:pt>
                <c:pt idx="4">
                  <c:v>1.5444226525202194E-2</c:v>
                </c:pt>
                <c:pt idx="5">
                  <c:v>1.8169025279594894E-2</c:v>
                </c:pt>
                <c:pt idx="6">
                  <c:v>1.922991046284183E-2</c:v>
                </c:pt>
                <c:pt idx="7">
                  <c:v>1.922991046284183E-2</c:v>
                </c:pt>
                <c:pt idx="8">
                  <c:v>2.0017201948467504E-2</c:v>
                </c:pt>
                <c:pt idx="9">
                  <c:v>2.0223788328445645E-2</c:v>
                </c:pt>
                <c:pt idx="10">
                  <c:v>2.4791171221495253E-2</c:v>
                </c:pt>
                <c:pt idx="11">
                  <c:v>3.0196094062611138E-2</c:v>
                </c:pt>
                <c:pt idx="12">
                  <c:v>8.4144816181166496E-2</c:v>
                </c:pt>
                <c:pt idx="13">
                  <c:v>0.34140349182785673</c:v>
                </c:pt>
                <c:pt idx="14">
                  <c:v>0.75683432251016369</c:v>
                </c:pt>
                <c:pt idx="15">
                  <c:v>1.9667385061677318</c:v>
                </c:pt>
                <c:pt idx="16">
                  <c:v>3.3578583457061431</c:v>
                </c:pt>
                <c:pt idx="17">
                  <c:v>5.7540480902328985</c:v>
                </c:pt>
                <c:pt idx="18">
                  <c:v>7.7502959052702192</c:v>
                </c:pt>
                <c:pt idx="19">
                  <c:v>9.5146234032775894</c:v>
                </c:pt>
                <c:pt idx="20">
                  <c:v>9.5146234032775894</c:v>
                </c:pt>
                <c:pt idx="21">
                  <c:v>9.5146234032775894</c:v>
                </c:pt>
                <c:pt idx="22">
                  <c:v>9.5146234032775894</c:v>
                </c:pt>
                <c:pt idx="23">
                  <c:v>8.4056539168999667</c:v>
                </c:pt>
                <c:pt idx="24">
                  <c:v>5.5357573407696812</c:v>
                </c:pt>
                <c:pt idx="25">
                  <c:v>3.7195191248374058</c:v>
                </c:pt>
                <c:pt idx="26">
                  <c:v>2.0481361909445321</c:v>
                </c:pt>
                <c:pt idx="27">
                  <c:v>1.2459407153389475</c:v>
                </c:pt>
                <c:pt idx="28">
                  <c:v>0.80344619768132963</c:v>
                </c:pt>
                <c:pt idx="29">
                  <c:v>0.77451199201944998</c:v>
                </c:pt>
                <c:pt idx="30">
                  <c:v>0.91720082902468858</c:v>
                </c:pt>
                <c:pt idx="31">
                  <c:v>1.1621085843605783</c:v>
                </c:pt>
                <c:pt idx="32">
                  <c:v>1.3195604552282123</c:v>
                </c:pt>
                <c:pt idx="33">
                  <c:v>1.4105675120739403</c:v>
                </c:pt>
                <c:pt idx="34">
                  <c:v>1.3735091773467678</c:v>
                </c:pt>
                <c:pt idx="35">
                  <c:v>1.1724773227349423</c:v>
                </c:pt>
                <c:pt idx="36">
                  <c:v>1.0167228737811365</c:v>
                </c:pt>
                <c:pt idx="37">
                  <c:v>0.73474560802536515</c:v>
                </c:pt>
                <c:pt idx="38">
                  <c:v>0.55193303652329728</c:v>
                </c:pt>
                <c:pt idx="39">
                  <c:v>0.34351967903185715</c:v>
                </c:pt>
                <c:pt idx="40">
                  <c:v>0.22857014786996499</c:v>
                </c:pt>
                <c:pt idx="41">
                  <c:v>0.14208580861733966</c:v>
                </c:pt>
                <c:pt idx="42">
                  <c:v>9.343033672230984E-2</c:v>
                </c:pt>
                <c:pt idx="43">
                  <c:v>7.608210190330103E-2</c:v>
                </c:pt>
                <c:pt idx="44">
                  <c:v>7.3954748374313761E-2</c:v>
                </c:pt>
                <c:pt idx="45">
                  <c:v>7.6925225013860718E-2</c:v>
                </c:pt>
                <c:pt idx="46">
                  <c:v>7.8393709162292838E-2</c:v>
                </c:pt>
                <c:pt idx="47">
                  <c:v>7.6467368218512619E-2</c:v>
                </c:pt>
                <c:pt idx="48">
                  <c:v>8.6713267650299367E-2</c:v>
                </c:pt>
                <c:pt idx="49">
                  <c:v>8.2838253112765325E-2</c:v>
                </c:pt>
                <c:pt idx="50">
                  <c:v>8.4786926706519147E-2</c:v>
                </c:pt>
                <c:pt idx="51">
                  <c:v>8.9666994802366132E-2</c:v>
                </c:pt>
                <c:pt idx="52">
                  <c:v>9.0191849547635039E-2</c:v>
                </c:pt>
                <c:pt idx="53">
                  <c:v>9.7964220640399044E-2</c:v>
                </c:pt>
                <c:pt idx="54">
                  <c:v>0.10102961104233382</c:v>
                </c:pt>
                <c:pt idx="55">
                  <c:v>0.10346406661162506</c:v>
                </c:pt>
                <c:pt idx="56">
                  <c:v>0.10540157388039208</c:v>
                </c:pt>
                <c:pt idx="57">
                  <c:v>0.10174989521031637</c:v>
                </c:pt>
                <c:pt idx="58">
                  <c:v>0.11383280498598893</c:v>
                </c:pt>
                <c:pt idx="59">
                  <c:v>0.10975677786324785</c:v>
                </c:pt>
                <c:pt idx="60">
                  <c:v>0.11807075318876098</c:v>
                </c:pt>
                <c:pt idx="61">
                  <c:v>0.12064479718810954</c:v>
                </c:pt>
                <c:pt idx="62">
                  <c:v>0.12725019364252971</c:v>
                </c:pt>
                <c:pt idx="63">
                  <c:v>0.13081810613975978</c:v>
                </c:pt>
                <c:pt idx="64">
                  <c:v>0.13477129431992374</c:v>
                </c:pt>
                <c:pt idx="65">
                  <c:v>0.14855719980419588</c:v>
                </c:pt>
                <c:pt idx="66">
                  <c:v>0.14068432241882833</c:v>
                </c:pt>
                <c:pt idx="67">
                  <c:v>0.15396770580780519</c:v>
                </c:pt>
                <c:pt idx="68">
                  <c:v>0.15911578443877999</c:v>
                </c:pt>
                <c:pt idx="69">
                  <c:v>0.17236565948507412</c:v>
                </c:pt>
                <c:pt idx="70">
                  <c:v>0.1755371393421058</c:v>
                </c:pt>
                <c:pt idx="71">
                  <c:v>0.20113235153670694</c:v>
                </c:pt>
                <c:pt idx="72">
                  <c:v>0.20591749650244379</c:v>
                </c:pt>
                <c:pt idx="73">
                  <c:v>0.22315405870386226</c:v>
                </c:pt>
                <c:pt idx="74">
                  <c:v>0.22974828883329562</c:v>
                </c:pt>
                <c:pt idx="75">
                  <c:v>0.24451132269569137</c:v>
                </c:pt>
                <c:pt idx="76">
                  <c:v>0.24146826494373019</c:v>
                </c:pt>
                <c:pt idx="77">
                  <c:v>0.24573971212146267</c:v>
                </c:pt>
                <c:pt idx="78">
                  <c:v>0.24844776138837515</c:v>
                </c:pt>
                <c:pt idx="79">
                  <c:v>0.24891678450871005</c:v>
                </c:pt>
                <c:pt idx="80">
                  <c:v>0.24806249507316355</c:v>
                </c:pt>
                <c:pt idx="81">
                  <c:v>0.25357908116414746</c:v>
                </c:pt>
                <c:pt idx="82">
                  <c:v>0.24991624553680727</c:v>
                </c:pt>
                <c:pt idx="83">
                  <c:v>0.25941952815063785</c:v>
                </c:pt>
                <c:pt idx="84">
                  <c:v>0.26069259224407865</c:v>
                </c:pt>
                <c:pt idx="85">
                  <c:v>0.24864318144336647</c:v>
                </c:pt>
                <c:pt idx="86">
                  <c:v>0.25695157360638621</c:v>
                </c:pt>
                <c:pt idx="87">
                  <c:v>0.26825277505892647</c:v>
                </c:pt>
                <c:pt idx="88">
                  <c:v>0.26579599620738392</c:v>
                </c:pt>
                <c:pt idx="89">
                  <c:v>0.26623710351525187</c:v>
                </c:pt>
                <c:pt idx="90">
                  <c:v>0.27313284315477349</c:v>
                </c:pt>
                <c:pt idx="91">
                  <c:v>0.27147451274612111</c:v>
                </c:pt>
                <c:pt idx="92">
                  <c:v>0.26448384997648938</c:v>
                </c:pt>
                <c:pt idx="93">
                  <c:v>0.27490284618101618</c:v>
                </c:pt>
                <c:pt idx="94">
                  <c:v>0.26529905727458203</c:v>
                </c:pt>
                <c:pt idx="95">
                  <c:v>0.28623754660851686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raman'!$A$43:$B$43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raman'!$D$43:$CU$43</c:f>
              <c:numCache>
                <c:formatCode>General</c:formatCode>
                <c:ptCount val="96"/>
                <c:pt idx="0">
                  <c:v>1.6759836425567162E-2</c:v>
                </c:pt>
                <c:pt idx="1">
                  <c:v>1.4555913427728943E-2</c:v>
                </c:pt>
                <c:pt idx="2">
                  <c:v>1.5111052786065372E-2</c:v>
                </c:pt>
                <c:pt idx="3">
                  <c:v>1.6876417181024804E-2</c:v>
                </c:pt>
                <c:pt idx="4">
                  <c:v>1.7303883055634035E-2</c:v>
                </c:pt>
                <c:pt idx="5">
                  <c:v>1.8841636960709805E-2</c:v>
                </c:pt>
                <c:pt idx="6">
                  <c:v>1.936902121388815E-2</c:v>
                </c:pt>
                <c:pt idx="7">
                  <c:v>1.9219134332240807E-2</c:v>
                </c:pt>
                <c:pt idx="8">
                  <c:v>2.1872727288814734E-2</c:v>
                </c:pt>
                <c:pt idx="9">
                  <c:v>2.296636225618642E-2</c:v>
                </c:pt>
                <c:pt idx="10">
                  <c:v>2.2899750003807014E-2</c:v>
                </c:pt>
                <c:pt idx="11">
                  <c:v>3.9087784694149218E-2</c:v>
                </c:pt>
                <c:pt idx="12">
                  <c:v>0.1217544840211857</c:v>
                </c:pt>
                <c:pt idx="13">
                  <c:v>0.46661633182103707</c:v>
                </c:pt>
                <c:pt idx="14">
                  <c:v>1.0015266518630124</c:v>
                </c:pt>
                <c:pt idx="15">
                  <c:v>2.3525339549483415</c:v>
                </c:pt>
                <c:pt idx="16">
                  <c:v>3.8657047722062612</c:v>
                </c:pt>
                <c:pt idx="17">
                  <c:v>6.2626947776208342</c:v>
                </c:pt>
                <c:pt idx="18">
                  <c:v>8.3661016934945049</c:v>
                </c:pt>
                <c:pt idx="19">
                  <c:v>9.459849087669669</c:v>
                </c:pt>
                <c:pt idx="20">
                  <c:v>9.459849087669669</c:v>
                </c:pt>
                <c:pt idx="21">
                  <c:v>9.459849087669669</c:v>
                </c:pt>
                <c:pt idx="22">
                  <c:v>9.459849087669669</c:v>
                </c:pt>
                <c:pt idx="23">
                  <c:v>9.1846468817162634</c:v>
                </c:pt>
                <c:pt idx="24">
                  <c:v>6.3893178796384955</c:v>
                </c:pt>
                <c:pt idx="25">
                  <c:v>4.3493696214878907</c:v>
                </c:pt>
                <c:pt idx="26">
                  <c:v>2.4986204548512219</c:v>
                </c:pt>
                <c:pt idx="27">
                  <c:v>1.5302804052636529</c:v>
                </c:pt>
                <c:pt idx="28">
                  <c:v>0.91490731820627325</c:v>
                </c:pt>
                <c:pt idx="29">
                  <c:v>0.81444265769661406</c:v>
                </c:pt>
                <c:pt idx="30">
                  <c:v>0.922268540235612</c:v>
                </c:pt>
                <c:pt idx="31">
                  <c:v>1.174337843988088</c:v>
                </c:pt>
                <c:pt idx="32">
                  <c:v>1.352739361354099</c:v>
                </c:pt>
                <c:pt idx="33">
                  <c:v>1.39040597289863</c:v>
                </c:pt>
                <c:pt idx="34">
                  <c:v>1.4222046988368515</c:v>
                </c:pt>
                <c:pt idx="35">
                  <c:v>1.2084348789092727</c:v>
                </c:pt>
                <c:pt idx="36">
                  <c:v>1.0293838455135944</c:v>
                </c:pt>
                <c:pt idx="37">
                  <c:v>0.75800103075754621</c:v>
                </c:pt>
                <c:pt idx="38">
                  <c:v>0.55179228824403181</c:v>
                </c:pt>
                <c:pt idx="39">
                  <c:v>0.35689185106852733</c:v>
                </c:pt>
                <c:pt idx="40">
                  <c:v>0.23610887023822399</c:v>
                </c:pt>
                <c:pt idx="41">
                  <c:v>0.15696179765904314</c:v>
                </c:pt>
                <c:pt idx="42">
                  <c:v>0.11213381015610524</c:v>
                </c:pt>
                <c:pt idx="43">
                  <c:v>9.3980555686078021E-2</c:v>
                </c:pt>
                <c:pt idx="44">
                  <c:v>8.8467963367172969E-2</c:v>
                </c:pt>
                <c:pt idx="45">
                  <c:v>8.4193341876255351E-2</c:v>
                </c:pt>
                <c:pt idx="46">
                  <c:v>9.076071201531076E-2</c:v>
                </c:pt>
                <c:pt idx="47">
                  <c:v>9.2931338200752944E-2</c:v>
                </c:pt>
                <c:pt idx="48">
                  <c:v>9.3936147517825072E-2</c:v>
                </c:pt>
                <c:pt idx="49">
                  <c:v>9.4952058876960441E-2</c:v>
                </c:pt>
                <c:pt idx="50">
                  <c:v>9.8277381261122121E-2</c:v>
                </c:pt>
                <c:pt idx="51">
                  <c:v>0.10637695428422168</c:v>
                </c:pt>
                <c:pt idx="52">
                  <c:v>0.11280553958369297</c:v>
                </c:pt>
                <c:pt idx="53">
                  <c:v>0.110990215999449</c:v>
                </c:pt>
                <c:pt idx="54">
                  <c:v>0.11050723991452358</c:v>
                </c:pt>
                <c:pt idx="55">
                  <c:v>0.12206535982654362</c:v>
                </c:pt>
                <c:pt idx="56">
                  <c:v>0.11578667072251335</c:v>
                </c:pt>
                <c:pt idx="57">
                  <c:v>0.12575152651914145</c:v>
                </c:pt>
                <c:pt idx="58">
                  <c:v>0.13112533399846238</c:v>
                </c:pt>
                <c:pt idx="59">
                  <c:v>0.13596065518254172</c:v>
                </c:pt>
                <c:pt idx="60">
                  <c:v>0.1412012195295165</c:v>
                </c:pt>
                <c:pt idx="61">
                  <c:v>0.14820715758524436</c:v>
                </c:pt>
                <c:pt idx="62">
                  <c:v>0.14723010337333031</c:v>
                </c:pt>
                <c:pt idx="63">
                  <c:v>0.15647882157411774</c:v>
                </c:pt>
                <c:pt idx="64">
                  <c:v>0.1662604843629088</c:v>
                </c:pt>
                <c:pt idx="65">
                  <c:v>0.17255583584382758</c:v>
                </c:pt>
                <c:pt idx="66">
                  <c:v>0.18299256568331787</c:v>
                </c:pt>
                <c:pt idx="67">
                  <c:v>0.18681196619446819</c:v>
                </c:pt>
                <c:pt idx="68">
                  <c:v>0.18488561287579816</c:v>
                </c:pt>
                <c:pt idx="69">
                  <c:v>0.20772429233446374</c:v>
                </c:pt>
                <c:pt idx="70">
                  <c:v>0.21947671661017773</c:v>
                </c:pt>
                <c:pt idx="71">
                  <c:v>0.23433241311499503</c:v>
                </c:pt>
                <c:pt idx="72">
                  <c:v>0.24556300415856228</c:v>
                </c:pt>
                <c:pt idx="73">
                  <c:v>0.25426212470825121</c:v>
                </c:pt>
                <c:pt idx="74">
                  <c:v>0.26929546319987391</c:v>
                </c:pt>
                <c:pt idx="75">
                  <c:v>0.2755852636597611</c:v>
                </c:pt>
                <c:pt idx="76">
                  <c:v>0.26709154020203574</c:v>
                </c:pt>
                <c:pt idx="77">
                  <c:v>0.27304825145864486</c:v>
                </c:pt>
                <c:pt idx="78">
                  <c:v>0.27546313188327187</c:v>
                </c:pt>
                <c:pt idx="79">
                  <c:v>0.27677327529846396</c:v>
                </c:pt>
                <c:pt idx="80">
                  <c:v>0.29005790245822216</c:v>
                </c:pt>
                <c:pt idx="81">
                  <c:v>0.28500053111908441</c:v>
                </c:pt>
                <c:pt idx="82">
                  <c:v>0.28878106516921975</c:v>
                </c:pt>
                <c:pt idx="83">
                  <c:v>0.29625887726780981</c:v>
                </c:pt>
                <c:pt idx="84">
                  <c:v>0.29252274207213375</c:v>
                </c:pt>
                <c:pt idx="85">
                  <c:v>0.29165116657361406</c:v>
                </c:pt>
                <c:pt idx="86">
                  <c:v>0.29456568546005507</c:v>
                </c:pt>
                <c:pt idx="87">
                  <c:v>0.28282990493364224</c:v>
                </c:pt>
                <c:pt idx="88">
                  <c:v>0.30072224278759607</c:v>
                </c:pt>
                <c:pt idx="89">
                  <c:v>0.28861452522447756</c:v>
                </c:pt>
                <c:pt idx="90">
                  <c:v>0.2993787932462143</c:v>
                </c:pt>
                <c:pt idx="91">
                  <c:v>0.29218966218264936</c:v>
                </c:pt>
                <c:pt idx="92">
                  <c:v>0.28842022086078356</c:v>
                </c:pt>
                <c:pt idx="93">
                  <c:v>0.28009859768262563</c:v>
                </c:pt>
                <c:pt idx="94">
                  <c:v>0.29503755950291721</c:v>
                </c:pt>
                <c:pt idx="95">
                  <c:v>0.30656792430977919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raman'!$A$44:$B$44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raman'!$D$44:$CU$44</c:f>
              <c:numCache>
                <c:formatCode>General</c:formatCode>
                <c:ptCount val="96"/>
                <c:pt idx="0">
                  <c:v>1.325193144787914E-2</c:v>
                </c:pt>
                <c:pt idx="1">
                  <c:v>1.2252689279768639E-2</c:v>
                </c:pt>
                <c:pt idx="2">
                  <c:v>1.5926109103603162E-2</c:v>
                </c:pt>
                <c:pt idx="3">
                  <c:v>1.5174296504782313E-2</c:v>
                </c:pt>
                <c:pt idx="4">
                  <c:v>1.4765080536472713E-2</c:v>
                </c:pt>
                <c:pt idx="5">
                  <c:v>1.6668413777760394E-2</c:v>
                </c:pt>
                <c:pt idx="6">
                  <c:v>1.529325333552327E-2</c:v>
                </c:pt>
                <c:pt idx="7">
                  <c:v>1.6815918331924588E-2</c:v>
                </c:pt>
                <c:pt idx="8">
                  <c:v>1.7106177469493233E-2</c:v>
                </c:pt>
                <c:pt idx="9">
                  <c:v>2.1008003030146053E-2</c:v>
                </c:pt>
                <c:pt idx="10">
                  <c:v>2.3953408007823224E-2</c:v>
                </c:pt>
                <c:pt idx="11">
                  <c:v>2.9178048534626435E-2</c:v>
                </c:pt>
                <c:pt idx="12">
                  <c:v>9.9030256347779094E-2</c:v>
                </c:pt>
                <c:pt idx="13">
                  <c:v>0.44992815130363667</c:v>
                </c:pt>
                <c:pt idx="14">
                  <c:v>1.0385947737596513</c:v>
                </c:pt>
                <c:pt idx="15">
                  <c:v>2.6195719519543412</c:v>
                </c:pt>
                <c:pt idx="16">
                  <c:v>4.3904966848038116</c:v>
                </c:pt>
                <c:pt idx="17">
                  <c:v>7.5541925800523142</c:v>
                </c:pt>
                <c:pt idx="18">
                  <c:v>8.1092368817522882</c:v>
                </c:pt>
                <c:pt idx="19">
                  <c:v>8.1092368817522882</c:v>
                </c:pt>
                <c:pt idx="20">
                  <c:v>8.1092368817522882</c:v>
                </c:pt>
                <c:pt idx="21">
                  <c:v>8.1092368817522882</c:v>
                </c:pt>
                <c:pt idx="22">
                  <c:v>8.1092368817522882</c:v>
                </c:pt>
                <c:pt idx="23">
                  <c:v>8.1092368817522882</c:v>
                </c:pt>
                <c:pt idx="24">
                  <c:v>7.8845154856989996</c:v>
                </c:pt>
                <c:pt idx="25">
                  <c:v>5.627285201951473</c:v>
                </c:pt>
                <c:pt idx="26">
                  <c:v>3.0846981895322791</c:v>
                </c:pt>
                <c:pt idx="27">
                  <c:v>1.8049372457413499</c:v>
                </c:pt>
                <c:pt idx="28">
                  <c:v>0.91360310117687582</c:v>
                </c:pt>
                <c:pt idx="29">
                  <c:v>0.73822076904517342</c:v>
                </c:pt>
                <c:pt idx="30">
                  <c:v>0.83008498799363062</c:v>
                </c:pt>
                <c:pt idx="31">
                  <c:v>1.0351497437063466</c:v>
                </c:pt>
                <c:pt idx="32">
                  <c:v>1.1305398859076183</c:v>
                </c:pt>
                <c:pt idx="33">
                  <c:v>1.242807799841565</c:v>
                </c:pt>
                <c:pt idx="34">
                  <c:v>1.2107128940526846</c:v>
                </c:pt>
                <c:pt idx="35">
                  <c:v>1.0780174953637292</c:v>
                </c:pt>
                <c:pt idx="36">
                  <c:v>0.9509511952159827</c:v>
                </c:pt>
                <c:pt idx="37">
                  <c:v>0.72977474624798011</c:v>
                </c:pt>
                <c:pt idx="38">
                  <c:v>0.57859800964729435</c:v>
                </c:pt>
                <c:pt idx="39">
                  <c:v>0.41540650541146606</c:v>
                </c:pt>
                <c:pt idx="40">
                  <c:v>0.30748293868380894</c:v>
                </c:pt>
                <c:pt idx="41">
                  <c:v>0.245948288912445</c:v>
                </c:pt>
                <c:pt idx="42">
                  <c:v>0.21356313196914015</c:v>
                </c:pt>
                <c:pt idx="43">
                  <c:v>0.18966206145425951</c:v>
                </c:pt>
                <c:pt idx="44">
                  <c:v>0.18957165234694179</c:v>
                </c:pt>
                <c:pt idx="45">
                  <c:v>0.19185565383311581</c:v>
                </c:pt>
                <c:pt idx="46">
                  <c:v>0.19358768476757582</c:v>
                </c:pt>
                <c:pt idx="47">
                  <c:v>0.19552908164009447</c:v>
                </c:pt>
                <c:pt idx="48">
                  <c:v>0.20383711579093131</c:v>
                </c:pt>
                <c:pt idx="49">
                  <c:v>0.2107366838222039</c:v>
                </c:pt>
                <c:pt idx="50">
                  <c:v>0.22151428764460995</c:v>
                </c:pt>
                <c:pt idx="51">
                  <c:v>0.23119748223768391</c:v>
                </c:pt>
                <c:pt idx="52">
                  <c:v>0.23125457768453037</c:v>
                </c:pt>
                <c:pt idx="53">
                  <c:v>0.2407712279246805</c:v>
                </c:pt>
                <c:pt idx="54">
                  <c:v>0.24602918211195499</c:v>
                </c:pt>
                <c:pt idx="55">
                  <c:v>0.25299061152712204</c:v>
                </c:pt>
                <c:pt idx="56">
                  <c:v>0.26284985839778346</c:v>
                </c:pt>
                <c:pt idx="57">
                  <c:v>0.27725806045888918</c:v>
                </c:pt>
                <c:pt idx="58">
                  <c:v>0.29387413674370699</c:v>
                </c:pt>
                <c:pt idx="59">
                  <c:v>0.29036248735260412</c:v>
                </c:pt>
                <c:pt idx="60">
                  <c:v>0.29949371139396402</c:v>
                </c:pt>
                <c:pt idx="61">
                  <c:v>0.30022650016031349</c:v>
                </c:pt>
                <c:pt idx="62">
                  <c:v>0.31699007301615134</c:v>
                </c:pt>
                <c:pt idx="63">
                  <c:v>0.31360690434674138</c:v>
                </c:pt>
                <c:pt idx="64">
                  <c:v>0.32367552513860554</c:v>
                </c:pt>
                <c:pt idx="65">
                  <c:v>0.32629259936433891</c:v>
                </c:pt>
                <c:pt idx="66">
                  <c:v>0.33771734079968063</c:v>
                </c:pt>
                <c:pt idx="67">
                  <c:v>0.36093796004115442</c:v>
                </c:pt>
                <c:pt idx="68">
                  <c:v>0.36197051586973616</c:v>
                </c:pt>
                <c:pt idx="69">
                  <c:v>0.39113904849655484</c:v>
                </c:pt>
                <c:pt idx="70">
                  <c:v>0.40776939065994006</c:v>
                </c:pt>
                <c:pt idx="71">
                  <c:v>0.44403734134828232</c:v>
                </c:pt>
                <c:pt idx="72">
                  <c:v>0.45356826545014406</c:v>
                </c:pt>
                <c:pt idx="73">
                  <c:v>0.4591497844523143</c:v>
                </c:pt>
                <c:pt idx="74">
                  <c:v>0.47896820320876249</c:v>
                </c:pt>
                <c:pt idx="75">
                  <c:v>0.48956499679967724</c:v>
                </c:pt>
                <c:pt idx="76">
                  <c:v>0.48062886483466444</c:v>
                </c:pt>
                <c:pt idx="77">
                  <c:v>0.4837455641360251</c:v>
                </c:pt>
                <c:pt idx="78">
                  <c:v>0.48589156899269864</c:v>
                </c:pt>
                <c:pt idx="79">
                  <c:v>0.47591336529129624</c:v>
                </c:pt>
                <c:pt idx="80">
                  <c:v>0.46903757904639887</c:v>
                </c:pt>
                <c:pt idx="81">
                  <c:v>0.46300403047392835</c:v>
                </c:pt>
                <c:pt idx="82">
                  <c:v>0.46909468247638952</c:v>
                </c:pt>
                <c:pt idx="83">
                  <c:v>0.46637291729848263</c:v>
                </c:pt>
                <c:pt idx="84">
                  <c:v>0.45843127753082052</c:v>
                </c:pt>
                <c:pt idx="85">
                  <c:v>0.45075609914806358</c:v>
                </c:pt>
                <c:pt idx="86">
                  <c:v>0.45466744061652414</c:v>
                </c:pt>
                <c:pt idx="87">
                  <c:v>0.4646075806866955</c:v>
                </c:pt>
                <c:pt idx="88">
                  <c:v>0.4482056362769844</c:v>
                </c:pt>
                <c:pt idx="89">
                  <c:v>0.45815053430105962</c:v>
                </c:pt>
                <c:pt idx="90">
                  <c:v>0.46162887003169123</c:v>
                </c:pt>
                <c:pt idx="91">
                  <c:v>0.45839797185349346</c:v>
                </c:pt>
                <c:pt idx="92">
                  <c:v>0.48070499209712636</c:v>
                </c:pt>
                <c:pt idx="93">
                  <c:v>0.46490259777816806</c:v>
                </c:pt>
                <c:pt idx="94">
                  <c:v>0.47834962130239422</c:v>
                </c:pt>
                <c:pt idx="95">
                  <c:v>0.47710294158184996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raman'!$A$45:$B$45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raman'!$D$45:$CU$45</c:f>
              <c:numCache>
                <c:formatCode>General</c:formatCode>
                <c:ptCount val="96"/>
                <c:pt idx="0">
                  <c:v>1.2949434471828194E-2</c:v>
                </c:pt>
                <c:pt idx="1">
                  <c:v>1.5762784566021773E-2</c:v>
                </c:pt>
                <c:pt idx="2">
                  <c:v>1.3470265074531324E-2</c:v>
                </c:pt>
                <c:pt idx="3">
                  <c:v>1.302066051011406E-2</c:v>
                </c:pt>
                <c:pt idx="4">
                  <c:v>1.3336715319196536E-2</c:v>
                </c:pt>
                <c:pt idx="5">
                  <c:v>1.7075981505935482E-2</c:v>
                </c:pt>
                <c:pt idx="6">
                  <c:v>1.6710956461659501E-2</c:v>
                </c:pt>
                <c:pt idx="7">
                  <c:v>1.620348680920209E-2</c:v>
                </c:pt>
                <c:pt idx="8">
                  <c:v>1.9840368833325857E-2</c:v>
                </c:pt>
                <c:pt idx="9">
                  <c:v>2.1620974980130724E-2</c:v>
                </c:pt>
                <c:pt idx="10">
                  <c:v>2.3419378301019179E-2</c:v>
                </c:pt>
                <c:pt idx="11">
                  <c:v>3.7361503743060132E-2</c:v>
                </c:pt>
                <c:pt idx="12">
                  <c:v>0.11139007042557622</c:v>
                </c:pt>
                <c:pt idx="13">
                  <c:v>0.50666168465286576</c:v>
                </c:pt>
                <c:pt idx="14">
                  <c:v>1.1908049671546916</c:v>
                </c:pt>
                <c:pt idx="15">
                  <c:v>3.0549672181729357</c:v>
                </c:pt>
                <c:pt idx="16">
                  <c:v>5.1904711077031349</c:v>
                </c:pt>
                <c:pt idx="17">
                  <c:v>7.5862457404222639</c:v>
                </c:pt>
                <c:pt idx="18">
                  <c:v>7.5862457404222639</c:v>
                </c:pt>
                <c:pt idx="19">
                  <c:v>7.5862457404222639</c:v>
                </c:pt>
                <c:pt idx="20">
                  <c:v>7.5862457404222639</c:v>
                </c:pt>
                <c:pt idx="21">
                  <c:v>7.5862457404222639</c:v>
                </c:pt>
                <c:pt idx="22">
                  <c:v>7.5862457404222639</c:v>
                </c:pt>
                <c:pt idx="23">
                  <c:v>7.5862457404222639</c:v>
                </c:pt>
                <c:pt idx="24">
                  <c:v>7.5862457404222639</c:v>
                </c:pt>
                <c:pt idx="25">
                  <c:v>6.3801988118358635</c:v>
                </c:pt>
                <c:pt idx="26">
                  <c:v>3.540395208693039</c:v>
                </c:pt>
                <c:pt idx="27">
                  <c:v>2.0381672310305166</c:v>
                </c:pt>
                <c:pt idx="28">
                  <c:v>0.97867283149424966</c:v>
                </c:pt>
                <c:pt idx="29">
                  <c:v>0.75899538111427223</c:v>
                </c:pt>
                <c:pt idx="30">
                  <c:v>0.80998740665090929</c:v>
                </c:pt>
                <c:pt idx="31">
                  <c:v>0.98251003068298526</c:v>
                </c:pt>
                <c:pt idx="32">
                  <c:v>1.1124673409159302</c:v>
                </c:pt>
                <c:pt idx="33">
                  <c:v>1.20428413455046</c:v>
                </c:pt>
                <c:pt idx="34">
                  <c:v>1.1995610797147451</c:v>
                </c:pt>
                <c:pt idx="35">
                  <c:v>1.0706721376509174</c:v>
                </c:pt>
                <c:pt idx="36">
                  <c:v>0.95561401960849768</c:v>
                </c:pt>
                <c:pt idx="37">
                  <c:v>0.74328156678344393</c:v>
                </c:pt>
                <c:pt idx="38">
                  <c:v>0.60759071357048788</c:v>
                </c:pt>
                <c:pt idx="39">
                  <c:v>0.44517300832332679</c:v>
                </c:pt>
                <c:pt idx="40">
                  <c:v>0.35284874503633978</c:v>
                </c:pt>
                <c:pt idx="41">
                  <c:v>0.28162462612678035</c:v>
                </c:pt>
                <c:pt idx="42">
                  <c:v>0.25560556090964454</c:v>
                </c:pt>
                <c:pt idx="43">
                  <c:v>0.24398267685958547</c:v>
                </c:pt>
                <c:pt idx="44">
                  <c:v>0.24108474724525064</c:v>
                </c:pt>
                <c:pt idx="45">
                  <c:v>0.24592353225704572</c:v>
                </c:pt>
                <c:pt idx="46">
                  <c:v>0.23466121462225381</c:v>
                </c:pt>
                <c:pt idx="47">
                  <c:v>0.24026121531532044</c:v>
                </c:pt>
                <c:pt idx="48">
                  <c:v>0.25408759564450051</c:v>
                </c:pt>
                <c:pt idx="49">
                  <c:v>0.28005323946582428</c:v>
                </c:pt>
                <c:pt idx="50">
                  <c:v>0.27046469265460366</c:v>
                </c:pt>
                <c:pt idx="51">
                  <c:v>0.29029615916669255</c:v>
                </c:pt>
                <c:pt idx="52">
                  <c:v>0.29488121308645404</c:v>
                </c:pt>
                <c:pt idx="53">
                  <c:v>0.31984081245570967</c:v>
                </c:pt>
                <c:pt idx="54">
                  <c:v>0.31768628641178215</c:v>
                </c:pt>
                <c:pt idx="55">
                  <c:v>0.34250344117285636</c:v>
                </c:pt>
                <c:pt idx="56">
                  <c:v>0.33170853274495565</c:v>
                </c:pt>
                <c:pt idx="57">
                  <c:v>0.33997498029502565</c:v>
                </c:pt>
                <c:pt idx="58">
                  <c:v>0.35593363833343111</c:v>
                </c:pt>
                <c:pt idx="59">
                  <c:v>0.36560676466479303</c:v>
                </c:pt>
                <c:pt idx="60">
                  <c:v>0.37515524356205715</c:v>
                </c:pt>
                <c:pt idx="61">
                  <c:v>0.38306557585747836</c:v>
                </c:pt>
                <c:pt idx="62">
                  <c:v>0.38588337711229048</c:v>
                </c:pt>
                <c:pt idx="63">
                  <c:v>0.38782423997814092</c:v>
                </c:pt>
                <c:pt idx="64">
                  <c:v>0.38968941817669678</c:v>
                </c:pt>
                <c:pt idx="65">
                  <c:v>0.40425475091566571</c:v>
                </c:pt>
                <c:pt idx="66">
                  <c:v>0.4189313701384868</c:v>
                </c:pt>
                <c:pt idx="67">
                  <c:v>0.43382166747616552</c:v>
                </c:pt>
                <c:pt idx="68">
                  <c:v>0.45791322330930617</c:v>
                </c:pt>
                <c:pt idx="69">
                  <c:v>0.47398761899218228</c:v>
                </c:pt>
                <c:pt idx="70">
                  <c:v>0.48356726348216594</c:v>
                </c:pt>
                <c:pt idx="71">
                  <c:v>0.52700507197803048</c:v>
                </c:pt>
                <c:pt idx="72">
                  <c:v>0.5579920133332873</c:v>
                </c:pt>
                <c:pt idx="73">
                  <c:v>0.59207720893588123</c:v>
                </c:pt>
                <c:pt idx="74">
                  <c:v>0.58740312433535991</c:v>
                </c:pt>
                <c:pt idx="75">
                  <c:v>0.60658912027903822</c:v>
                </c:pt>
                <c:pt idx="76">
                  <c:v>0.6115614550461681</c:v>
                </c:pt>
                <c:pt idx="77">
                  <c:v>0.58444287100397618</c:v>
                </c:pt>
                <c:pt idx="78">
                  <c:v>0.58627243991758415</c:v>
                </c:pt>
                <c:pt idx="79">
                  <c:v>0.574244470377683</c:v>
                </c:pt>
                <c:pt idx="80">
                  <c:v>0.55748899484144843</c:v>
                </c:pt>
                <c:pt idx="81">
                  <c:v>0.53529377533119282</c:v>
                </c:pt>
                <c:pt idx="82">
                  <c:v>0.51520412656645198</c:v>
                </c:pt>
                <c:pt idx="83">
                  <c:v>0.52668456600832958</c:v>
                </c:pt>
                <c:pt idx="84">
                  <c:v>0.5158006268996691</c:v>
                </c:pt>
                <c:pt idx="85">
                  <c:v>0.51840920866863238</c:v>
                </c:pt>
                <c:pt idx="86">
                  <c:v>0.50654148837938628</c:v>
                </c:pt>
                <c:pt idx="87">
                  <c:v>0.51259999595810724</c:v>
                </c:pt>
                <c:pt idx="88">
                  <c:v>0.5183112756666356</c:v>
                </c:pt>
                <c:pt idx="89">
                  <c:v>0.51113544462038485</c:v>
                </c:pt>
                <c:pt idx="90">
                  <c:v>0.53170141238164403</c:v>
                </c:pt>
                <c:pt idx="91">
                  <c:v>0.52759266999001064</c:v>
                </c:pt>
                <c:pt idx="92">
                  <c:v>0.51602765102799186</c:v>
                </c:pt>
                <c:pt idx="93">
                  <c:v>0.51222606859259434</c:v>
                </c:pt>
                <c:pt idx="94">
                  <c:v>0.50465405437773814</c:v>
                </c:pt>
                <c:pt idx="95">
                  <c:v>0.51308966096809061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75039424"/>
        <c:axId val="-375037792"/>
      </c:scatterChart>
      <c:valAx>
        <c:axId val="-375039424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37792"/>
        <c:crosses val="autoZero"/>
        <c:crossBetween val="midCat"/>
      </c:valAx>
      <c:valAx>
        <c:axId val="-3750377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39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raman'!$A$46:$B$46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raman'!$D$46:$CU$46</c:f>
              <c:numCache>
                <c:formatCode>General</c:formatCode>
                <c:ptCount val="96"/>
                <c:pt idx="0">
                  <c:v>1.522647382023725E-2</c:v>
                </c:pt>
                <c:pt idx="1">
                  <c:v>1.5388394900268184E-2</c:v>
                </c:pt>
                <c:pt idx="2">
                  <c:v>1.7141648439030672E-2</c:v>
                </c:pt>
                <c:pt idx="3">
                  <c:v>1.5025461235030204E-2</c:v>
                </c:pt>
                <c:pt idx="4">
                  <c:v>1.7364984306489018E-2</c:v>
                </c:pt>
                <c:pt idx="5">
                  <c:v>1.5790410702959973E-2</c:v>
                </c:pt>
                <c:pt idx="6">
                  <c:v>1.72700705441012E-2</c:v>
                </c:pt>
                <c:pt idx="7">
                  <c:v>1.740965897415853E-2</c:v>
                </c:pt>
                <c:pt idx="8">
                  <c:v>1.8414703164749149E-2</c:v>
                </c:pt>
                <c:pt idx="9">
                  <c:v>1.7850756914304124E-2</c:v>
                </c:pt>
                <c:pt idx="10">
                  <c:v>1.9810606200767057E-2</c:v>
                </c:pt>
                <c:pt idx="11">
                  <c:v>2.1831870274657404E-2</c:v>
                </c:pt>
                <c:pt idx="12">
                  <c:v>2.3278021773115921E-2</c:v>
                </c:pt>
                <c:pt idx="13">
                  <c:v>2.5684552162217853E-2</c:v>
                </c:pt>
                <c:pt idx="14">
                  <c:v>5.3150264307942889E-2</c:v>
                </c:pt>
                <c:pt idx="15">
                  <c:v>0.21802832209058337</c:v>
                </c:pt>
                <c:pt idx="16">
                  <c:v>0.57294411633736864</c:v>
                </c:pt>
                <c:pt idx="17">
                  <c:v>1.5217927740856203</c:v>
                </c:pt>
                <c:pt idx="18">
                  <c:v>2.7742383889541067</c:v>
                </c:pt>
                <c:pt idx="19">
                  <c:v>5.3458759328553516</c:v>
                </c:pt>
                <c:pt idx="20">
                  <c:v>7.7365211661109345</c:v>
                </c:pt>
                <c:pt idx="21">
                  <c:v>9.5146234032775894</c:v>
                </c:pt>
                <c:pt idx="22">
                  <c:v>9.5146234032775894</c:v>
                </c:pt>
                <c:pt idx="23">
                  <c:v>9.5146234032775894</c:v>
                </c:pt>
                <c:pt idx="24">
                  <c:v>9.5146234032775894</c:v>
                </c:pt>
                <c:pt idx="25">
                  <c:v>9.5146234032775894</c:v>
                </c:pt>
                <c:pt idx="26">
                  <c:v>7.1969948815233717</c:v>
                </c:pt>
                <c:pt idx="27">
                  <c:v>5.1328895999406461</c:v>
                </c:pt>
                <c:pt idx="28">
                  <c:v>2.8338712107738924</c:v>
                </c:pt>
                <c:pt idx="29">
                  <c:v>1.6810258143044838</c:v>
                </c:pt>
                <c:pt idx="30">
                  <c:v>0.99933554745695152</c:v>
                </c:pt>
                <c:pt idx="31">
                  <c:v>0.69112095898122661</c:v>
                </c:pt>
                <c:pt idx="32">
                  <c:v>0.76863804605799924</c:v>
                </c:pt>
                <c:pt idx="33">
                  <c:v>1.0198217631580315</c:v>
                </c:pt>
                <c:pt idx="34">
                  <c:v>1.2065205248903426</c:v>
                </c:pt>
                <c:pt idx="35">
                  <c:v>1.3913934332360323</c:v>
                </c:pt>
                <c:pt idx="36">
                  <c:v>1.4196855283725593</c:v>
                </c:pt>
                <c:pt idx="37">
                  <c:v>1.3434694212016944</c:v>
                </c:pt>
                <c:pt idx="38">
                  <c:v>1.2234388187264704</c:v>
                </c:pt>
                <c:pt idx="39">
                  <c:v>0.96252289061493335</c:v>
                </c:pt>
                <c:pt idx="40">
                  <c:v>0.76993902596390706</c:v>
                </c:pt>
                <c:pt idx="41">
                  <c:v>0.51230066716449862</c:v>
                </c:pt>
                <c:pt idx="42">
                  <c:v>0.35970652237501555</c:v>
                </c:pt>
                <c:pt idx="43">
                  <c:v>0.21631415068927468</c:v>
                </c:pt>
                <c:pt idx="44">
                  <c:v>0.13378858277930672</c:v>
                </c:pt>
                <c:pt idx="45">
                  <c:v>9.6819578652028795E-2</c:v>
                </c:pt>
                <c:pt idx="46">
                  <c:v>8.5233617176880452E-2</c:v>
                </c:pt>
                <c:pt idx="47">
                  <c:v>7.6098851390781236E-2</c:v>
                </c:pt>
                <c:pt idx="48">
                  <c:v>7.9800778523297561E-2</c:v>
                </c:pt>
                <c:pt idx="49">
                  <c:v>8.3698125710805205E-2</c:v>
                </c:pt>
                <c:pt idx="50">
                  <c:v>8.8801539041832842E-2</c:v>
                </c:pt>
                <c:pt idx="51">
                  <c:v>8.9962921149960989E-2</c:v>
                </c:pt>
                <c:pt idx="52">
                  <c:v>9.2710052554327294E-2</c:v>
                </c:pt>
                <c:pt idx="53">
                  <c:v>9.8517000565857271E-2</c:v>
                </c:pt>
                <c:pt idx="54">
                  <c:v>9.7489614357570753E-2</c:v>
                </c:pt>
                <c:pt idx="55">
                  <c:v>9.9762139479108738E-2</c:v>
                </c:pt>
                <c:pt idx="56">
                  <c:v>0.1045975329072862</c:v>
                </c:pt>
                <c:pt idx="57">
                  <c:v>0.10874615051016383</c:v>
                </c:pt>
                <c:pt idx="58">
                  <c:v>0.10828829371481571</c:v>
                </c:pt>
                <c:pt idx="59">
                  <c:v>0.11511703540441653</c:v>
                </c:pt>
                <c:pt idx="60">
                  <c:v>0.11970675094743972</c:v>
                </c:pt>
                <c:pt idx="61">
                  <c:v>0.11510027654921402</c:v>
                </c:pt>
                <c:pt idx="62">
                  <c:v>0.12245946551429943</c:v>
                </c:pt>
                <c:pt idx="63">
                  <c:v>0.12367668861508391</c:v>
                </c:pt>
                <c:pt idx="64">
                  <c:v>0.13452561643476948</c:v>
                </c:pt>
                <c:pt idx="65">
                  <c:v>0.13760218252941336</c:v>
                </c:pt>
                <c:pt idx="66">
                  <c:v>0.14076807922395168</c:v>
                </c:pt>
                <c:pt idx="67">
                  <c:v>0.14624559254520406</c:v>
                </c:pt>
                <c:pt idx="68">
                  <c:v>0.15734578141253733</c:v>
                </c:pt>
                <c:pt idx="69">
                  <c:v>0.1690825070104521</c:v>
                </c:pt>
                <c:pt idx="70">
                  <c:v>0.18131057901095307</c:v>
                </c:pt>
                <c:pt idx="71">
                  <c:v>0.1868160081446725</c:v>
                </c:pt>
                <c:pt idx="72">
                  <c:v>0.2005963304664512</c:v>
                </c:pt>
                <c:pt idx="73">
                  <c:v>0.20376222716098952</c:v>
                </c:pt>
                <c:pt idx="74">
                  <c:v>0.20395207342120975</c:v>
                </c:pt>
                <c:pt idx="75">
                  <c:v>0.21304774770213286</c:v>
                </c:pt>
                <c:pt idx="76">
                  <c:v>0.22630321527864267</c:v>
                </c:pt>
                <c:pt idx="77">
                  <c:v>0.22117746929764145</c:v>
                </c:pt>
                <c:pt idx="78">
                  <c:v>0.22042926931719189</c:v>
                </c:pt>
                <c:pt idx="79">
                  <c:v>0.22645397003368681</c:v>
                </c:pt>
                <c:pt idx="80">
                  <c:v>0.22758743632934794</c:v>
                </c:pt>
                <c:pt idx="81">
                  <c:v>0.23216598554738438</c:v>
                </c:pt>
                <c:pt idx="82">
                  <c:v>0.23658819684788326</c:v>
                </c:pt>
                <c:pt idx="83">
                  <c:v>0.22918993511306632</c:v>
                </c:pt>
                <c:pt idx="84">
                  <c:v>0.24189261339639559</c:v>
                </c:pt>
                <c:pt idx="85">
                  <c:v>0.24080381240068166</c:v>
                </c:pt>
                <c:pt idx="86">
                  <c:v>0.23422633175872851</c:v>
                </c:pt>
                <c:pt idx="87">
                  <c:v>0.24829141410311531</c:v>
                </c:pt>
                <c:pt idx="88">
                  <c:v>0.24496359632854608</c:v>
                </c:pt>
                <c:pt idx="89">
                  <c:v>0.24710769934501356</c:v>
                </c:pt>
                <c:pt idx="90">
                  <c:v>0.25099388020753438</c:v>
                </c:pt>
                <c:pt idx="91">
                  <c:v>0.24954214554658249</c:v>
                </c:pt>
                <c:pt idx="92">
                  <c:v>0.24854826768097868</c:v>
                </c:pt>
                <c:pt idx="93">
                  <c:v>0.25502523266260602</c:v>
                </c:pt>
                <c:pt idx="94">
                  <c:v>0.25628154726856656</c:v>
                </c:pt>
                <c:pt idx="95">
                  <c:v>0.2506309465422964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raman'!$A$47:$B$47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raman'!$D$47:$CU$47</c:f>
              <c:numCache>
                <c:formatCode>General</c:formatCode>
                <c:ptCount val="96"/>
                <c:pt idx="0">
                  <c:v>1.4994472030607732E-2</c:v>
                </c:pt>
                <c:pt idx="1">
                  <c:v>1.4361609064034985E-2</c:v>
                </c:pt>
                <c:pt idx="2">
                  <c:v>1.5716160647480035E-2</c:v>
                </c:pt>
                <c:pt idx="3">
                  <c:v>1.7714686553354741E-2</c:v>
                </c:pt>
                <c:pt idx="4">
                  <c:v>1.6593296480824971E-2</c:v>
                </c:pt>
                <c:pt idx="5">
                  <c:v>1.6465613683304098E-2</c:v>
                </c:pt>
                <c:pt idx="6">
                  <c:v>1.7942297043238402E-2</c:v>
                </c:pt>
                <c:pt idx="7">
                  <c:v>1.7664727364070185E-2</c:v>
                </c:pt>
                <c:pt idx="8">
                  <c:v>1.8119948343837504E-2</c:v>
                </c:pt>
                <c:pt idx="9">
                  <c:v>1.6493368788462182E-2</c:v>
                </c:pt>
                <c:pt idx="10">
                  <c:v>1.8297590330642936E-2</c:v>
                </c:pt>
                <c:pt idx="11">
                  <c:v>2.095118328721686E-2</c:v>
                </c:pt>
                <c:pt idx="12">
                  <c:v>2.3749121418200184E-2</c:v>
                </c:pt>
                <c:pt idx="13">
                  <c:v>2.7185464222994202E-2</c:v>
                </c:pt>
                <c:pt idx="14">
                  <c:v>8.4082312141829318E-2</c:v>
                </c:pt>
                <c:pt idx="15">
                  <c:v>0.26004674499908653</c:v>
                </c:pt>
                <c:pt idx="16">
                  <c:v>0.8580770825398174</c:v>
                </c:pt>
                <c:pt idx="17">
                  <c:v>1.6567980285679198</c:v>
                </c:pt>
                <c:pt idx="18">
                  <c:v>2.9268318334477605</c:v>
                </c:pt>
                <c:pt idx="19">
                  <c:v>5.6350640768048956</c:v>
                </c:pt>
                <c:pt idx="20">
                  <c:v>8.0543542660690992</c:v>
                </c:pt>
                <c:pt idx="21">
                  <c:v>9.459849087669669</c:v>
                </c:pt>
                <c:pt idx="22">
                  <c:v>9.459849087669669</c:v>
                </c:pt>
                <c:pt idx="23">
                  <c:v>9.459849087669669</c:v>
                </c:pt>
                <c:pt idx="24">
                  <c:v>9.459849087669669</c:v>
                </c:pt>
                <c:pt idx="25">
                  <c:v>9.459849087669669</c:v>
                </c:pt>
                <c:pt idx="26">
                  <c:v>8.6672180960305205</c:v>
                </c:pt>
                <c:pt idx="27">
                  <c:v>5.5561057575683765</c:v>
                </c:pt>
                <c:pt idx="28">
                  <c:v>3.6360300382885402</c:v>
                </c:pt>
                <c:pt idx="29">
                  <c:v>1.8962100171061791</c:v>
                </c:pt>
                <c:pt idx="30">
                  <c:v>1.1095301763888157</c:v>
                </c:pt>
                <c:pt idx="31">
                  <c:v>0.73708870461755072</c:v>
                </c:pt>
                <c:pt idx="32">
                  <c:v>0.78211654750521409</c:v>
                </c:pt>
                <c:pt idx="33">
                  <c:v>1.039676239492469</c:v>
                </c:pt>
                <c:pt idx="34">
                  <c:v>1.2233016681423596</c:v>
                </c:pt>
                <c:pt idx="35">
                  <c:v>1.3794918179952458</c:v>
                </c:pt>
                <c:pt idx="36">
                  <c:v>1.4464034902137872</c:v>
                </c:pt>
                <c:pt idx="37">
                  <c:v>1.3690772922398822</c:v>
                </c:pt>
                <c:pt idx="38">
                  <c:v>1.2311514265914489</c:v>
                </c:pt>
                <c:pt idx="39">
                  <c:v>0.97914873509135214</c:v>
                </c:pt>
                <c:pt idx="40">
                  <c:v>0.78147812420381613</c:v>
                </c:pt>
                <c:pt idx="41">
                  <c:v>0.52558386891915798</c:v>
                </c:pt>
                <c:pt idx="42">
                  <c:v>0.35807431168619852</c:v>
                </c:pt>
                <c:pt idx="43">
                  <c:v>0.22536126459337583</c:v>
                </c:pt>
                <c:pt idx="44">
                  <c:v>0.15346993533013928</c:v>
                </c:pt>
                <c:pt idx="45">
                  <c:v>0.10380663595691569</c:v>
                </c:pt>
                <c:pt idx="46">
                  <c:v>9.3636364440736725E-2</c:v>
                </c:pt>
                <c:pt idx="47">
                  <c:v>0.10050351765688048</c:v>
                </c:pt>
                <c:pt idx="48">
                  <c:v>9.4791069953249874E-2</c:v>
                </c:pt>
                <c:pt idx="49">
                  <c:v>9.6489812782036222E-2</c:v>
                </c:pt>
                <c:pt idx="50">
                  <c:v>0.10161935670837863</c:v>
                </c:pt>
                <c:pt idx="51">
                  <c:v>0.10186917128238877</c:v>
                </c:pt>
                <c:pt idx="52">
                  <c:v>0.1028795409342862</c:v>
                </c:pt>
                <c:pt idx="53">
                  <c:v>0.11493174828708856</c:v>
                </c:pt>
                <c:pt idx="54">
                  <c:v>0.11541472437201397</c:v>
                </c:pt>
                <c:pt idx="55">
                  <c:v>0.12358090964749292</c:v>
                </c:pt>
                <c:pt idx="56">
                  <c:v>0.12316454581494693</c:v>
                </c:pt>
                <c:pt idx="57">
                  <c:v>0.13443955434056082</c:v>
                </c:pt>
                <c:pt idx="58">
                  <c:v>0.14041291866026478</c:v>
                </c:pt>
                <c:pt idx="59">
                  <c:v>0.13887516475518902</c:v>
                </c:pt>
                <c:pt idx="60">
                  <c:v>0.14543143285218119</c:v>
                </c:pt>
                <c:pt idx="61">
                  <c:v>0.1458422363499019</c:v>
                </c:pt>
                <c:pt idx="62">
                  <c:v>0.14706910513582608</c:v>
                </c:pt>
                <c:pt idx="63">
                  <c:v>0.15767793525488383</c:v>
                </c:pt>
                <c:pt idx="64">
                  <c:v>0.15471900820018991</c:v>
                </c:pt>
                <c:pt idx="65">
                  <c:v>0.16563317241736766</c:v>
                </c:pt>
                <c:pt idx="66">
                  <c:v>0.17151771108677211</c:v>
                </c:pt>
                <c:pt idx="67">
                  <c:v>0.17951180539647724</c:v>
                </c:pt>
                <c:pt idx="68">
                  <c:v>0.19035934804748189</c:v>
                </c:pt>
                <c:pt idx="69">
                  <c:v>0.19879755198109744</c:v>
                </c:pt>
                <c:pt idx="70">
                  <c:v>0.20313879503818816</c:v>
                </c:pt>
                <c:pt idx="71">
                  <c:v>0.22160292531357328</c:v>
                </c:pt>
                <c:pt idx="72">
                  <c:v>0.22422876316498916</c:v>
                </c:pt>
                <c:pt idx="73">
                  <c:v>0.25108669851953058</c:v>
                </c:pt>
                <c:pt idx="74">
                  <c:v>0.24383094588979257</c:v>
                </c:pt>
                <c:pt idx="75">
                  <c:v>0.25508374101748632</c:v>
                </c:pt>
                <c:pt idx="76">
                  <c:v>0.25894200798965161</c:v>
                </c:pt>
                <c:pt idx="77">
                  <c:v>0.25555006403931685</c:v>
                </c:pt>
                <c:pt idx="78">
                  <c:v>0.26648088131958947</c:v>
                </c:pt>
                <c:pt idx="79">
                  <c:v>0.26101824818996899</c:v>
                </c:pt>
                <c:pt idx="80">
                  <c:v>0.25885318233935206</c:v>
                </c:pt>
                <c:pt idx="81">
                  <c:v>0.26766889295829233</c:v>
                </c:pt>
                <c:pt idx="82">
                  <c:v>0.27576845666759819</c:v>
                </c:pt>
                <c:pt idx="83">
                  <c:v>0.27468037272125811</c:v>
                </c:pt>
                <c:pt idx="84">
                  <c:v>0.26993943752230365</c:v>
                </c:pt>
                <c:pt idx="85">
                  <c:v>0.26950086960563113</c:v>
                </c:pt>
                <c:pt idx="86">
                  <c:v>0.27465261761610005</c:v>
                </c:pt>
                <c:pt idx="87">
                  <c:v>0.27720628288031113</c:v>
                </c:pt>
                <c:pt idx="88">
                  <c:v>0.27634025840282317</c:v>
                </c:pt>
                <c:pt idx="89">
                  <c:v>0.27844981404312386</c:v>
                </c:pt>
                <c:pt idx="90">
                  <c:v>0.26202305750704108</c:v>
                </c:pt>
                <c:pt idx="91">
                  <c:v>0.27494128933733147</c:v>
                </c:pt>
                <c:pt idx="92">
                  <c:v>0.28109785597866616</c:v>
                </c:pt>
                <c:pt idx="93">
                  <c:v>0.28133656851061306</c:v>
                </c:pt>
                <c:pt idx="94">
                  <c:v>0.27763929977595203</c:v>
                </c:pt>
                <c:pt idx="95">
                  <c:v>0.27522997037235658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raman'!$A$48:$B$48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raman'!$D$48:$CU$48</c:f>
              <c:numCache>
                <c:formatCode>General</c:formatCode>
                <c:ptCount val="96"/>
                <c:pt idx="0">
                  <c:v>1.2228891527105141E-2</c:v>
                </c:pt>
                <c:pt idx="1">
                  <c:v>1.4246423645229904E-2</c:v>
                </c:pt>
                <c:pt idx="2">
                  <c:v>1.2086144926844821E-2</c:v>
                </c:pt>
                <c:pt idx="3">
                  <c:v>1.2795135940530814E-2</c:v>
                </c:pt>
                <c:pt idx="4">
                  <c:v>1.2228891527105141E-2</c:v>
                </c:pt>
                <c:pt idx="5">
                  <c:v>1.4360622522066985E-2</c:v>
                </c:pt>
                <c:pt idx="6">
                  <c:v>1.3099668939811076E-2</c:v>
                </c:pt>
                <c:pt idx="7">
                  <c:v>1.5654889764794139E-2</c:v>
                </c:pt>
                <c:pt idx="8">
                  <c:v>1.5540690887957058E-2</c:v>
                </c:pt>
                <c:pt idx="9">
                  <c:v>1.7577254821697311E-2</c:v>
                </c:pt>
                <c:pt idx="10">
                  <c:v>2.068919616915417E-2</c:v>
                </c:pt>
                <c:pt idx="11">
                  <c:v>2.0603545015740327E-2</c:v>
                </c:pt>
                <c:pt idx="12">
                  <c:v>2.2559215749970607E-2</c:v>
                </c:pt>
                <c:pt idx="13">
                  <c:v>2.6989214109673979E-2</c:v>
                </c:pt>
                <c:pt idx="14">
                  <c:v>5.6367112674551342E-2</c:v>
                </c:pt>
                <c:pt idx="15">
                  <c:v>0.31613833540220504</c:v>
                </c:pt>
                <c:pt idx="16">
                  <c:v>0.79636274222246373</c:v>
                </c:pt>
                <c:pt idx="17">
                  <c:v>2.0688386917833306</c:v>
                </c:pt>
                <c:pt idx="18">
                  <c:v>3.7537186383479955</c:v>
                </c:pt>
                <c:pt idx="19">
                  <c:v>7.209956339466248</c:v>
                </c:pt>
                <c:pt idx="20">
                  <c:v>8.1092273658444807</c:v>
                </c:pt>
                <c:pt idx="21">
                  <c:v>8.1092273658444807</c:v>
                </c:pt>
                <c:pt idx="22">
                  <c:v>8.1092273658444807</c:v>
                </c:pt>
                <c:pt idx="23">
                  <c:v>8.1092273658444807</c:v>
                </c:pt>
                <c:pt idx="24">
                  <c:v>8.1092273658444807</c:v>
                </c:pt>
                <c:pt idx="25">
                  <c:v>8.1092273658444807</c:v>
                </c:pt>
                <c:pt idx="26">
                  <c:v>8.1092273658444807</c:v>
                </c:pt>
                <c:pt idx="27">
                  <c:v>7.7760351984488691</c:v>
                </c:pt>
                <c:pt idx="28">
                  <c:v>4.4520932039422139</c:v>
                </c:pt>
                <c:pt idx="29">
                  <c:v>2.5767898514503722</c:v>
                </c:pt>
                <c:pt idx="30">
                  <c:v>1.403962740143653</c:v>
                </c:pt>
                <c:pt idx="31">
                  <c:v>0.74499186433789721</c:v>
                </c:pt>
                <c:pt idx="32">
                  <c:v>0.71056062755304439</c:v>
                </c:pt>
                <c:pt idx="33">
                  <c:v>0.93423995186994335</c:v>
                </c:pt>
                <c:pt idx="34">
                  <c:v>1.0762711905675575</c:v>
                </c:pt>
                <c:pt idx="35">
                  <c:v>1.2612938877240549</c:v>
                </c:pt>
                <c:pt idx="36">
                  <c:v>1.3107424005517181</c:v>
                </c:pt>
                <c:pt idx="37">
                  <c:v>1.2801654018053354</c:v>
                </c:pt>
                <c:pt idx="38">
                  <c:v>1.1747827820409495</c:v>
                </c:pt>
                <c:pt idx="39">
                  <c:v>0.98986952580738541</c:v>
                </c:pt>
                <c:pt idx="40">
                  <c:v>0.8007641928587439</c:v>
                </c:pt>
                <c:pt idx="41">
                  <c:v>0.58129597707253766</c:v>
                </c:pt>
                <c:pt idx="42">
                  <c:v>0.46658704917358934</c:v>
                </c:pt>
                <c:pt idx="43">
                  <c:v>0.33502412334519699</c:v>
                </c:pt>
                <c:pt idx="44">
                  <c:v>0.28119795763391714</c:v>
                </c:pt>
                <c:pt idx="45">
                  <c:v>0.23646018639571809</c:v>
                </c:pt>
                <c:pt idx="46">
                  <c:v>0.22224706842781533</c:v>
                </c:pt>
                <c:pt idx="47">
                  <c:v>0.23111658903817395</c:v>
                </c:pt>
                <c:pt idx="48">
                  <c:v>0.22810933065974642</c:v>
                </c:pt>
                <c:pt idx="49">
                  <c:v>0.23794954571479232</c:v>
                </c:pt>
                <c:pt idx="50">
                  <c:v>0.25280027740467886</c:v>
                </c:pt>
                <c:pt idx="51">
                  <c:v>0.25407074689474252</c:v>
                </c:pt>
                <c:pt idx="52">
                  <c:v>0.26014236708158817</c:v>
                </c:pt>
                <c:pt idx="53">
                  <c:v>0.27443637824900091</c:v>
                </c:pt>
                <c:pt idx="54">
                  <c:v>0.2870078743897615</c:v>
                </c:pt>
                <c:pt idx="55">
                  <c:v>0.28783582223418847</c:v>
                </c:pt>
                <c:pt idx="56">
                  <c:v>0.29018643507501668</c:v>
                </c:pt>
                <c:pt idx="57">
                  <c:v>0.30001237626835092</c:v>
                </c:pt>
                <c:pt idx="58">
                  <c:v>0.31089942101369017</c:v>
                </c:pt>
                <c:pt idx="59">
                  <c:v>0.32058260762362006</c:v>
                </c:pt>
                <c:pt idx="60">
                  <c:v>0.32507922532112177</c:v>
                </c:pt>
                <c:pt idx="61">
                  <c:v>0.33081776478526387</c:v>
                </c:pt>
                <c:pt idx="62">
                  <c:v>0.32622122207263671</c:v>
                </c:pt>
                <c:pt idx="63">
                  <c:v>0.34661064319641449</c:v>
                </c:pt>
                <c:pt idx="64">
                  <c:v>0.34000609225661443</c:v>
                </c:pt>
                <c:pt idx="65">
                  <c:v>0.34564946465953494</c:v>
                </c:pt>
                <c:pt idx="66">
                  <c:v>0.35467124777796166</c:v>
                </c:pt>
                <c:pt idx="67">
                  <c:v>0.37166798432452169</c:v>
                </c:pt>
                <c:pt idx="68">
                  <c:v>0.38198403468567554</c:v>
                </c:pt>
                <c:pt idx="69">
                  <c:v>0.38786532075007801</c:v>
                </c:pt>
                <c:pt idx="70">
                  <c:v>0.40207843871798077</c:v>
                </c:pt>
                <c:pt idx="71">
                  <c:v>0.42302458036423241</c:v>
                </c:pt>
                <c:pt idx="72">
                  <c:v>0.43889359402098904</c:v>
                </c:pt>
                <c:pt idx="73">
                  <c:v>0.45650415452001347</c:v>
                </c:pt>
                <c:pt idx="74">
                  <c:v>0.46361308848934474</c:v>
                </c:pt>
                <c:pt idx="75">
                  <c:v>0.46170976323120122</c:v>
                </c:pt>
                <c:pt idx="76">
                  <c:v>0.46490259777816806</c:v>
                </c:pt>
                <c:pt idx="77">
                  <c:v>0.44795344875379084</c:v>
                </c:pt>
                <c:pt idx="78">
                  <c:v>0.45190761180738631</c:v>
                </c:pt>
                <c:pt idx="79">
                  <c:v>0.45355399158843246</c:v>
                </c:pt>
                <c:pt idx="80">
                  <c:v>0.45534788390678693</c:v>
                </c:pt>
                <c:pt idx="81">
                  <c:v>0.43942176682003964</c:v>
                </c:pt>
                <c:pt idx="82">
                  <c:v>0.44404209930218619</c:v>
                </c:pt>
                <c:pt idx="83">
                  <c:v>0.4351678287210678</c:v>
                </c:pt>
                <c:pt idx="84">
                  <c:v>0.44670200309619856</c:v>
                </c:pt>
                <c:pt idx="85">
                  <c:v>0.44895269092190138</c:v>
                </c:pt>
                <c:pt idx="86">
                  <c:v>0.43938370318880865</c:v>
                </c:pt>
                <c:pt idx="87">
                  <c:v>0.42950542450253176</c:v>
                </c:pt>
                <c:pt idx="88">
                  <c:v>0.43535816284351103</c:v>
                </c:pt>
                <c:pt idx="89">
                  <c:v>0.42600329101923662</c:v>
                </c:pt>
                <c:pt idx="90">
                  <c:v>0.44121565913839411</c:v>
                </c:pt>
                <c:pt idx="91">
                  <c:v>0.42689785820146192</c:v>
                </c:pt>
                <c:pt idx="92">
                  <c:v>0.42261060644201892</c:v>
                </c:pt>
                <c:pt idx="93">
                  <c:v>0.4499376672114444</c:v>
                </c:pt>
                <c:pt idx="94">
                  <c:v>0.44433235843975483</c:v>
                </c:pt>
                <c:pt idx="95">
                  <c:v>0.44869098749090008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raman'!$A$49:$B$49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raman'!$D$49:$CU$49</c:f>
              <c:numCache>
                <c:formatCode>General</c:formatCode>
                <c:ptCount val="96"/>
                <c:pt idx="0">
                  <c:v>1.2651184305219609E-2</c:v>
                </c:pt>
                <c:pt idx="1">
                  <c:v>1.2677891268930448E-2</c:v>
                </c:pt>
                <c:pt idx="2">
                  <c:v>1.3367873443525849E-2</c:v>
                </c:pt>
                <c:pt idx="3">
                  <c:v>1.4173600730982144E-2</c:v>
                </c:pt>
                <c:pt idx="4">
                  <c:v>1.4284887214834268E-2</c:v>
                </c:pt>
                <c:pt idx="5">
                  <c:v>1.5562467401409893E-2</c:v>
                </c:pt>
                <c:pt idx="6">
                  <c:v>1.566485156402507E-2</c:v>
                </c:pt>
                <c:pt idx="7">
                  <c:v>1.6337029096146576E-2</c:v>
                </c:pt>
                <c:pt idx="8">
                  <c:v>1.7405397265263675E-2</c:v>
                </c:pt>
                <c:pt idx="9">
                  <c:v>1.8936716012263155E-2</c:v>
                </c:pt>
                <c:pt idx="10">
                  <c:v>2.1425108976137312E-2</c:v>
                </c:pt>
                <c:pt idx="11">
                  <c:v>2.0236552001931144E-2</c:v>
                </c:pt>
                <c:pt idx="12">
                  <c:v>2.5084246803353447E-2</c:v>
                </c:pt>
                <c:pt idx="13">
                  <c:v>2.8454036785197936E-2</c:v>
                </c:pt>
                <c:pt idx="14">
                  <c:v>8.2913777837285915E-2</c:v>
                </c:pt>
                <c:pt idx="15">
                  <c:v>0.29671523316068055</c:v>
                </c:pt>
                <c:pt idx="16">
                  <c:v>1.1252743233111868</c:v>
                </c:pt>
                <c:pt idx="17">
                  <c:v>2.3198230078132358</c:v>
                </c:pt>
                <c:pt idx="18">
                  <c:v>4.0812578265929691</c:v>
                </c:pt>
                <c:pt idx="19">
                  <c:v>7.5863436734242606</c:v>
                </c:pt>
                <c:pt idx="20">
                  <c:v>7.5863436734242606</c:v>
                </c:pt>
                <c:pt idx="21">
                  <c:v>7.5863436734242606</c:v>
                </c:pt>
                <c:pt idx="22">
                  <c:v>7.5863436734242606</c:v>
                </c:pt>
                <c:pt idx="23">
                  <c:v>7.5863436734242606</c:v>
                </c:pt>
                <c:pt idx="24">
                  <c:v>7.5863436734242606</c:v>
                </c:pt>
                <c:pt idx="25">
                  <c:v>7.5863436734242606</c:v>
                </c:pt>
                <c:pt idx="26">
                  <c:v>7.5863436734242606</c:v>
                </c:pt>
                <c:pt idx="27">
                  <c:v>7.5863436734242606</c:v>
                </c:pt>
                <c:pt idx="28">
                  <c:v>5.4660550383620592</c:v>
                </c:pt>
                <c:pt idx="29">
                  <c:v>2.7573438810305744</c:v>
                </c:pt>
                <c:pt idx="30">
                  <c:v>1.5411964773514866</c:v>
                </c:pt>
                <c:pt idx="31">
                  <c:v>0.80550918805438143</c:v>
                </c:pt>
                <c:pt idx="32">
                  <c:v>0.7391283053172355</c:v>
                </c:pt>
                <c:pt idx="33">
                  <c:v>0.92553963339554057</c:v>
                </c:pt>
                <c:pt idx="34">
                  <c:v>1.0883134613657406</c:v>
                </c:pt>
                <c:pt idx="35">
                  <c:v>1.246555649343601</c:v>
                </c:pt>
                <c:pt idx="36">
                  <c:v>1.2931584794960795</c:v>
                </c:pt>
                <c:pt idx="37">
                  <c:v>1.2684526112188577</c:v>
                </c:pt>
                <c:pt idx="38">
                  <c:v>1.1549391728736831</c:v>
                </c:pt>
                <c:pt idx="39">
                  <c:v>0.97241845791153536</c:v>
                </c:pt>
                <c:pt idx="40">
                  <c:v>0.83060233717897181</c:v>
                </c:pt>
                <c:pt idx="41">
                  <c:v>0.62399896870492033</c:v>
                </c:pt>
                <c:pt idx="42">
                  <c:v>0.49493640897180113</c:v>
                </c:pt>
                <c:pt idx="43">
                  <c:v>0.37619689729907307</c:v>
                </c:pt>
                <c:pt idx="44">
                  <c:v>0.33098294128541245</c:v>
                </c:pt>
                <c:pt idx="45">
                  <c:v>0.30109551875521173</c:v>
                </c:pt>
                <c:pt idx="46">
                  <c:v>0.29075021489172831</c:v>
                </c:pt>
                <c:pt idx="47">
                  <c:v>0.29709806284743046</c:v>
                </c:pt>
                <c:pt idx="48">
                  <c:v>0.2887915473834039</c:v>
                </c:pt>
                <c:pt idx="49">
                  <c:v>0.29921252844579171</c:v>
                </c:pt>
                <c:pt idx="50">
                  <c:v>0.31910186751431102</c:v>
                </c:pt>
                <c:pt idx="51">
                  <c:v>0.33277244228506392</c:v>
                </c:pt>
                <c:pt idx="52">
                  <c:v>0.34020646305235713</c:v>
                </c:pt>
                <c:pt idx="53">
                  <c:v>0.34516544433763152</c:v>
                </c:pt>
                <c:pt idx="54">
                  <c:v>0.35253713391948549</c:v>
                </c:pt>
                <c:pt idx="55">
                  <c:v>0.36579372834754947</c:v>
                </c:pt>
                <c:pt idx="56">
                  <c:v>0.37733648403808573</c:v>
                </c:pt>
                <c:pt idx="57">
                  <c:v>0.38318576466256749</c:v>
                </c:pt>
                <c:pt idx="58">
                  <c:v>0.38718767173096724</c:v>
                </c:pt>
                <c:pt idx="59">
                  <c:v>0.40055554517449304</c:v>
                </c:pt>
                <c:pt idx="60">
                  <c:v>0.40324426277136943</c:v>
                </c:pt>
                <c:pt idx="61">
                  <c:v>0.41710625238549726</c:v>
                </c:pt>
                <c:pt idx="62">
                  <c:v>0.415530422032313</c:v>
                </c:pt>
                <c:pt idx="63">
                  <c:v>0.40880419555047948</c:v>
                </c:pt>
                <c:pt idx="64">
                  <c:v>0.42175363002230765</c:v>
                </c:pt>
                <c:pt idx="65">
                  <c:v>0.42752723344788501</c:v>
                </c:pt>
                <c:pt idx="66">
                  <c:v>0.44022292935928931</c:v>
                </c:pt>
                <c:pt idx="67">
                  <c:v>0.44512849671714205</c:v>
                </c:pt>
                <c:pt idx="68">
                  <c:v>0.46164358717480819</c:v>
                </c:pt>
                <c:pt idx="69">
                  <c:v>0.4774686954578789</c:v>
                </c:pt>
                <c:pt idx="70">
                  <c:v>0.50219681953819328</c:v>
                </c:pt>
                <c:pt idx="71">
                  <c:v>0.51390428310839364</c:v>
                </c:pt>
                <c:pt idx="72">
                  <c:v>0.53913987684116549</c:v>
                </c:pt>
                <c:pt idx="73">
                  <c:v>0.55213383038756869</c:v>
                </c:pt>
                <c:pt idx="74">
                  <c:v>0.55807214169281016</c:v>
                </c:pt>
                <c:pt idx="75">
                  <c:v>0.57519264227332068</c:v>
                </c:pt>
                <c:pt idx="76">
                  <c:v>0.55900696010659257</c:v>
                </c:pt>
                <c:pt idx="77">
                  <c:v>0.54232271060864379</c:v>
                </c:pt>
                <c:pt idx="78">
                  <c:v>0.53773765668888229</c:v>
                </c:pt>
                <c:pt idx="79">
                  <c:v>0.53563654457237653</c:v>
                </c:pt>
                <c:pt idx="80">
                  <c:v>0.5274991881486325</c:v>
                </c:pt>
                <c:pt idx="81">
                  <c:v>0.51475007084141622</c:v>
                </c:pt>
                <c:pt idx="82">
                  <c:v>0.50810842387972399</c:v>
                </c:pt>
                <c:pt idx="83">
                  <c:v>0.50288235055217023</c:v>
                </c:pt>
                <c:pt idx="84">
                  <c:v>0.48472020370303404</c:v>
                </c:pt>
                <c:pt idx="85">
                  <c:v>0.49266614528340313</c:v>
                </c:pt>
                <c:pt idx="86">
                  <c:v>0.48778284119703302</c:v>
                </c:pt>
                <c:pt idx="87">
                  <c:v>0.49000414211862792</c:v>
                </c:pt>
                <c:pt idx="88">
                  <c:v>0.48315771936331503</c:v>
                </c:pt>
                <c:pt idx="89">
                  <c:v>0.48425724565676137</c:v>
                </c:pt>
                <c:pt idx="90">
                  <c:v>0.48601113737146512</c:v>
                </c:pt>
                <c:pt idx="91">
                  <c:v>0.48460890975079168</c:v>
                </c:pt>
                <c:pt idx="92">
                  <c:v>0.481804461977835</c:v>
                </c:pt>
                <c:pt idx="93">
                  <c:v>0.47088046242360826</c:v>
                </c:pt>
                <c:pt idx="94">
                  <c:v>0.48440414142556121</c:v>
                </c:pt>
                <c:pt idx="95">
                  <c:v>0.48433737401628418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75025280"/>
        <c:axId val="-375030176"/>
      </c:scatterChart>
      <c:valAx>
        <c:axId val="-375025280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30176"/>
        <c:crosses val="autoZero"/>
        <c:crossBetween val="midCat"/>
      </c:valAx>
      <c:valAx>
        <c:axId val="-3750301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25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raman'!$A$50:$B$50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raman'!$D$50:$CU$50</c:f>
              <c:numCache>
                <c:formatCode>General</c:formatCode>
                <c:ptCount val="96"/>
                <c:pt idx="0">
                  <c:v>1.6259433823294873E-2</c:v>
                </c:pt>
                <c:pt idx="1">
                  <c:v>1.5594990647968631E-2</c:v>
                </c:pt>
                <c:pt idx="2">
                  <c:v>1.7186313738977881E-2</c:v>
                </c:pt>
                <c:pt idx="3">
                  <c:v>1.4266094929593839E-2</c:v>
                </c:pt>
                <c:pt idx="4">
                  <c:v>1.6538620051131839E-2</c:v>
                </c:pt>
                <c:pt idx="5">
                  <c:v>1.4338676042008053E-2</c:v>
                </c:pt>
                <c:pt idx="6">
                  <c:v>1.4294010742060844E-2</c:v>
                </c:pt>
                <c:pt idx="7">
                  <c:v>1.7085807446374356E-2</c:v>
                </c:pt>
                <c:pt idx="8">
                  <c:v>1.6131011718224349E-2</c:v>
                </c:pt>
                <c:pt idx="9">
                  <c:v>1.6795464261272895E-2</c:v>
                </c:pt>
                <c:pt idx="10">
                  <c:v>1.5840668533122885E-2</c:v>
                </c:pt>
                <c:pt idx="11">
                  <c:v>1.7834007426823922E-2</c:v>
                </c:pt>
                <c:pt idx="12">
                  <c:v>1.7292403194074803E-2</c:v>
                </c:pt>
                <c:pt idx="13">
                  <c:v>2.0279629321101961E-2</c:v>
                </c:pt>
                <c:pt idx="14">
                  <c:v>2.3747044893450826E-2</c:v>
                </c:pt>
                <c:pt idx="15">
                  <c:v>2.3546032308243779E-2</c:v>
                </c:pt>
                <c:pt idx="16">
                  <c:v>2.9459060407148376E-2</c:v>
                </c:pt>
                <c:pt idx="17">
                  <c:v>0.10639545174599591</c:v>
                </c:pt>
                <c:pt idx="18">
                  <c:v>0.31247486932847063</c:v>
                </c:pt>
                <c:pt idx="19">
                  <c:v>1.0441160048144473</c:v>
                </c:pt>
                <c:pt idx="20">
                  <c:v>2.1727174174576032</c:v>
                </c:pt>
                <c:pt idx="21">
                  <c:v>3.9390326805639018</c:v>
                </c:pt>
                <c:pt idx="22">
                  <c:v>7.2485649890652919</c:v>
                </c:pt>
                <c:pt idx="23">
                  <c:v>9.4749966170812829</c:v>
                </c:pt>
                <c:pt idx="24">
                  <c:v>9.5146234032775894</c:v>
                </c:pt>
                <c:pt idx="25">
                  <c:v>9.5146234032775894</c:v>
                </c:pt>
                <c:pt idx="26">
                  <c:v>9.5146234032775894</c:v>
                </c:pt>
                <c:pt idx="27">
                  <c:v>9.5146234032775894</c:v>
                </c:pt>
                <c:pt idx="28">
                  <c:v>9.2870750584534161</c:v>
                </c:pt>
                <c:pt idx="29">
                  <c:v>6.9568331796480427</c:v>
                </c:pt>
                <c:pt idx="30">
                  <c:v>4.6964476988119905</c:v>
                </c:pt>
                <c:pt idx="31">
                  <c:v>2.3613871760659193</c:v>
                </c:pt>
                <c:pt idx="32">
                  <c:v>1.3368193500796046</c:v>
                </c:pt>
                <c:pt idx="33">
                  <c:v>0.67787108393493245</c:v>
                </c:pt>
                <c:pt idx="34">
                  <c:v>0.60441885765591397</c:v>
                </c:pt>
                <c:pt idx="35">
                  <c:v>0.79328404568694377</c:v>
                </c:pt>
                <c:pt idx="36">
                  <c:v>0.99843659272145791</c:v>
                </c:pt>
                <c:pt idx="37">
                  <c:v>1.2386932083591748</c:v>
                </c:pt>
                <c:pt idx="38">
                  <c:v>1.3734198373791513</c:v>
                </c:pt>
                <c:pt idx="39">
                  <c:v>1.4402666672037494</c:v>
                </c:pt>
                <c:pt idx="40">
                  <c:v>1.3862341976477932</c:v>
                </c:pt>
                <c:pt idx="41">
                  <c:v>1.2278610300269694</c:v>
                </c:pt>
                <c:pt idx="42">
                  <c:v>1.0333396581071759</c:v>
                </c:pt>
                <c:pt idx="43">
                  <c:v>0.76630410614903377</c:v>
                </c:pt>
                <c:pt idx="44">
                  <c:v>0.56766203243882984</c:v>
                </c:pt>
                <c:pt idx="45">
                  <c:v>0.33804774887309819</c:v>
                </c:pt>
                <c:pt idx="46">
                  <c:v>0.2287655772926786</c:v>
                </c:pt>
                <c:pt idx="47">
                  <c:v>0.14963483447492301</c:v>
                </c:pt>
                <c:pt idx="48">
                  <c:v>0.10717157690663479</c:v>
                </c:pt>
                <c:pt idx="49">
                  <c:v>9.5781035486477775E-2</c:v>
                </c:pt>
                <c:pt idx="50">
                  <c:v>8.4083392026016793E-2</c:v>
                </c:pt>
                <c:pt idx="51">
                  <c:v>9.2101441003935053E-2</c:v>
                </c:pt>
                <c:pt idx="52">
                  <c:v>9.444097344311618E-2</c:v>
                </c:pt>
                <c:pt idx="53">
                  <c:v>9.7411440714940831E-2</c:v>
                </c:pt>
                <c:pt idx="54">
                  <c:v>9.7980970127879249E-2</c:v>
                </c:pt>
                <c:pt idx="55">
                  <c:v>0.10282752988104352</c:v>
                </c:pt>
                <c:pt idx="56">
                  <c:v>0.105926428625661</c:v>
                </c:pt>
                <c:pt idx="57">
                  <c:v>0.10896390321512876</c:v>
                </c:pt>
                <c:pt idx="58">
                  <c:v>0.1168981953879237</c:v>
                </c:pt>
                <c:pt idx="59">
                  <c:v>0.11891945946181405</c:v>
                </c:pt>
                <c:pt idx="60">
                  <c:v>0.11848952784665527</c:v>
                </c:pt>
                <c:pt idx="61">
                  <c:v>0.12698775690217293</c:v>
                </c:pt>
                <c:pt idx="62">
                  <c:v>0.13163331343785245</c:v>
                </c:pt>
                <c:pt idx="63">
                  <c:v>0.13292312701877343</c:v>
                </c:pt>
                <c:pt idx="64">
                  <c:v>0.13567025842313973</c:v>
                </c:pt>
                <c:pt idx="65">
                  <c:v>0.1346372890523598</c:v>
                </c:pt>
                <c:pt idx="66">
                  <c:v>0.14156095387207074</c:v>
                </c:pt>
                <c:pt idx="67">
                  <c:v>0.14799883671624425</c:v>
                </c:pt>
                <c:pt idx="68">
                  <c:v>0.15296265224949224</c:v>
                </c:pt>
                <c:pt idx="69">
                  <c:v>0.16534707153525305</c:v>
                </c:pt>
                <c:pt idx="70">
                  <c:v>0.16492272308258768</c:v>
                </c:pt>
                <c:pt idx="71">
                  <c:v>0.17973600540742402</c:v>
                </c:pt>
                <c:pt idx="72">
                  <c:v>0.19292446566629073</c:v>
                </c:pt>
                <c:pt idx="73">
                  <c:v>0.19578326968824736</c:v>
                </c:pt>
                <c:pt idx="74">
                  <c:v>0.2005516557987817</c:v>
                </c:pt>
                <c:pt idx="75">
                  <c:v>0.1963807149136528</c:v>
                </c:pt>
                <c:pt idx="76">
                  <c:v>0.21334926657994341</c:v>
                </c:pt>
                <c:pt idx="77">
                  <c:v>0.21636440851943761</c:v>
                </c:pt>
                <c:pt idx="78">
                  <c:v>0.2137010339201946</c:v>
                </c:pt>
                <c:pt idx="79">
                  <c:v>0.20896055425440496</c:v>
                </c:pt>
                <c:pt idx="80">
                  <c:v>0.21288582662210193</c:v>
                </c:pt>
                <c:pt idx="81">
                  <c:v>0.21939629994641194</c:v>
                </c:pt>
                <c:pt idx="82">
                  <c:v>0.21912828941128412</c:v>
                </c:pt>
                <c:pt idx="83">
                  <c:v>0.20989860049507478</c:v>
                </c:pt>
                <c:pt idx="84">
                  <c:v>0.22282463338130701</c:v>
                </c:pt>
                <c:pt idx="85">
                  <c:v>0.22721333633912316</c:v>
                </c:pt>
                <c:pt idx="86">
                  <c:v>0.23162438131463525</c:v>
                </c:pt>
                <c:pt idx="87">
                  <c:v>0.22385759338436464</c:v>
                </c:pt>
                <c:pt idx="88">
                  <c:v>0.2287655772926786</c:v>
                </c:pt>
                <c:pt idx="89">
                  <c:v>0.23138986975446779</c:v>
                </c:pt>
                <c:pt idx="90">
                  <c:v>0.23935207773972975</c:v>
                </c:pt>
                <c:pt idx="91">
                  <c:v>0.22538191852545308</c:v>
                </c:pt>
                <c:pt idx="92">
                  <c:v>0.23438826220648176</c:v>
                </c:pt>
                <c:pt idx="93">
                  <c:v>0.23302027498293085</c:v>
                </c:pt>
                <c:pt idx="94">
                  <c:v>0.23695113051312119</c:v>
                </c:pt>
                <c:pt idx="95">
                  <c:v>0.23899472723698517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raman'!$A$51:$B$51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raman'!$D$51:$CU$51</c:f>
              <c:numCache>
                <c:formatCode>General</c:formatCode>
                <c:ptCount val="96"/>
                <c:pt idx="0">
                  <c:v>1.0692095434532017E-2</c:v>
                </c:pt>
                <c:pt idx="1">
                  <c:v>1.188010707323487E-2</c:v>
                </c:pt>
                <c:pt idx="2">
                  <c:v>1.2512979353601296E-2</c:v>
                </c:pt>
                <c:pt idx="3">
                  <c:v>1.2124370626213384E-2</c:v>
                </c:pt>
                <c:pt idx="4">
                  <c:v>1.3073669732969343E-2</c:v>
                </c:pt>
                <c:pt idx="5">
                  <c:v>1.279610005380113E-2</c:v>
                </c:pt>
                <c:pt idx="6">
                  <c:v>1.5904913990142374E-2</c:v>
                </c:pt>
                <c:pt idx="7">
                  <c:v>1.4528158322570857E-2</c:v>
                </c:pt>
                <c:pt idx="8">
                  <c:v>1.3262423075631684E-2</c:v>
                </c:pt>
                <c:pt idx="9">
                  <c:v>1.6510021851557036E-2</c:v>
                </c:pt>
                <c:pt idx="10">
                  <c:v>1.6948589768229504E-2</c:v>
                </c:pt>
                <c:pt idx="11">
                  <c:v>1.6121422437962798E-2</c:v>
                </c:pt>
                <c:pt idx="12">
                  <c:v>1.7453769937281378E-2</c:v>
                </c:pt>
                <c:pt idx="13">
                  <c:v>1.8608475449794531E-2</c:v>
                </c:pt>
                <c:pt idx="14">
                  <c:v>2.0040750641475896E-2</c:v>
                </c:pt>
                <c:pt idx="15">
                  <c:v>2.1584055567583287E-2</c:v>
                </c:pt>
                <c:pt idx="16">
                  <c:v>3.0693988928786591E-2</c:v>
                </c:pt>
                <c:pt idx="17">
                  <c:v>0.13822564872552143</c:v>
                </c:pt>
                <c:pt idx="18">
                  <c:v>0.38904587029415333</c:v>
                </c:pt>
                <c:pt idx="19">
                  <c:v>1.1988863776313969</c:v>
                </c:pt>
                <c:pt idx="20">
                  <c:v>2.3818400768536998</c:v>
                </c:pt>
                <c:pt idx="21">
                  <c:v>4.2142583470335353</c:v>
                </c:pt>
                <c:pt idx="22">
                  <c:v>7.5785558282996535</c:v>
                </c:pt>
                <c:pt idx="23">
                  <c:v>9.4579893559171708</c:v>
                </c:pt>
                <c:pt idx="24">
                  <c:v>9.4579893559171708</c:v>
                </c:pt>
                <c:pt idx="25">
                  <c:v>9.4579893559171708</c:v>
                </c:pt>
                <c:pt idx="26">
                  <c:v>9.4579893559171708</c:v>
                </c:pt>
                <c:pt idx="27">
                  <c:v>9.4579893559171708</c:v>
                </c:pt>
                <c:pt idx="28">
                  <c:v>9.4579893559171708</c:v>
                </c:pt>
                <c:pt idx="29">
                  <c:v>8.0688657620147808</c:v>
                </c:pt>
                <c:pt idx="30">
                  <c:v>5.57242147505624</c:v>
                </c:pt>
                <c:pt idx="31">
                  <c:v>2.8946112019697554</c:v>
                </c:pt>
                <c:pt idx="32">
                  <c:v>1.6357580196304033</c:v>
                </c:pt>
                <c:pt idx="33">
                  <c:v>0.75078414458882314</c:v>
                </c:pt>
                <c:pt idx="34">
                  <c:v>0.62639827169519002</c:v>
                </c:pt>
                <c:pt idx="35">
                  <c:v>0.80138564102673948</c:v>
                </c:pt>
                <c:pt idx="36">
                  <c:v>0.98391743470925852</c:v>
                </c:pt>
                <c:pt idx="37">
                  <c:v>1.2630056627399866</c:v>
                </c:pt>
                <c:pt idx="38">
                  <c:v>1.3980281208578356</c:v>
                </c:pt>
                <c:pt idx="39">
                  <c:v>1.4541422096146572</c:v>
                </c:pt>
                <c:pt idx="40">
                  <c:v>1.4120233345924029</c:v>
                </c:pt>
                <c:pt idx="41">
                  <c:v>1.2314178942285541</c:v>
                </c:pt>
                <c:pt idx="42">
                  <c:v>1.0545541307676189</c:v>
                </c:pt>
                <c:pt idx="43">
                  <c:v>0.77475531616208171</c:v>
                </c:pt>
                <c:pt idx="44">
                  <c:v>0.56319497025337295</c:v>
                </c:pt>
                <c:pt idx="45">
                  <c:v>0.34207502102472498</c:v>
                </c:pt>
                <c:pt idx="46">
                  <c:v>0.24805004785660034</c:v>
                </c:pt>
                <c:pt idx="47">
                  <c:v>0.16104211478626684</c:v>
                </c:pt>
                <c:pt idx="48">
                  <c:v>0.12746692241102264</c:v>
                </c:pt>
                <c:pt idx="49">
                  <c:v>0.10868080497442269</c:v>
                </c:pt>
                <c:pt idx="50">
                  <c:v>0.10736511053819896</c:v>
                </c:pt>
                <c:pt idx="51">
                  <c:v>0.11391582761415951</c:v>
                </c:pt>
                <c:pt idx="52">
                  <c:v>0.11500391156049958</c:v>
                </c:pt>
                <c:pt idx="53">
                  <c:v>0.11310531334698766</c:v>
                </c:pt>
                <c:pt idx="54">
                  <c:v>0.11809607243374597</c:v>
                </c:pt>
                <c:pt idx="55">
                  <c:v>0.12455241283837534</c:v>
                </c:pt>
                <c:pt idx="56">
                  <c:v>0.13008165822037523</c:v>
                </c:pt>
                <c:pt idx="57">
                  <c:v>0.13879189012592108</c:v>
                </c:pt>
                <c:pt idx="58">
                  <c:v>0.13733185982908164</c:v>
                </c:pt>
                <c:pt idx="59">
                  <c:v>0.14440996115822052</c:v>
                </c:pt>
                <c:pt idx="60">
                  <c:v>0.14454874599780462</c:v>
                </c:pt>
                <c:pt idx="61">
                  <c:v>0.14633631447689052</c:v>
                </c:pt>
                <c:pt idx="62">
                  <c:v>0.16058690312029317</c:v>
                </c:pt>
                <c:pt idx="63">
                  <c:v>0.16281303020225787</c:v>
                </c:pt>
                <c:pt idx="64">
                  <c:v>0.1638900121065347</c:v>
                </c:pt>
                <c:pt idx="65">
                  <c:v>0.16383450189621854</c:v>
                </c:pt>
                <c:pt idx="66">
                  <c:v>0.17693037571331435</c:v>
                </c:pt>
                <c:pt idx="67">
                  <c:v>0.17766872670707518</c:v>
                </c:pt>
                <c:pt idx="68">
                  <c:v>0.17841261940807393</c:v>
                </c:pt>
                <c:pt idx="69">
                  <c:v>0.19442301211161073</c:v>
                </c:pt>
                <c:pt idx="70">
                  <c:v>0.19824796364379266</c:v>
                </c:pt>
                <c:pt idx="71">
                  <c:v>0.21438048812381869</c:v>
                </c:pt>
                <c:pt idx="72">
                  <c:v>0.22292972179186027</c:v>
                </c:pt>
                <c:pt idx="73">
                  <c:v>0.22961922370740492</c:v>
                </c:pt>
                <c:pt idx="74">
                  <c:v>0.23918437804837556</c:v>
                </c:pt>
                <c:pt idx="75">
                  <c:v>0.23955077337784331</c:v>
                </c:pt>
                <c:pt idx="76">
                  <c:v>0.24142716750722878</c:v>
                </c:pt>
                <c:pt idx="77">
                  <c:v>0.24781133532465344</c:v>
                </c:pt>
                <c:pt idx="78">
                  <c:v>0.24617921406204019</c:v>
                </c:pt>
                <c:pt idx="79">
                  <c:v>0.25223584369721841</c:v>
                </c:pt>
                <c:pt idx="80">
                  <c:v>0.25035945888162664</c:v>
                </c:pt>
                <c:pt idx="81">
                  <c:v>0.25145864487002995</c:v>
                </c:pt>
                <c:pt idx="82">
                  <c:v>0.25523918823395891</c:v>
                </c:pt>
                <c:pt idx="83">
                  <c:v>0.25923067971088309</c:v>
                </c:pt>
                <c:pt idx="84">
                  <c:v>0.26392165572055304</c:v>
                </c:pt>
                <c:pt idx="85">
                  <c:v>0.25409558476350902</c:v>
                </c:pt>
                <c:pt idx="86">
                  <c:v>0.25721550074191352</c:v>
                </c:pt>
                <c:pt idx="87">
                  <c:v>0.25931395434015103</c:v>
                </c:pt>
                <c:pt idx="88">
                  <c:v>0.25664925002772015</c:v>
                </c:pt>
                <c:pt idx="89">
                  <c:v>0.2516751533178504</c:v>
                </c:pt>
                <c:pt idx="90">
                  <c:v>0.25674362669905132</c:v>
                </c:pt>
                <c:pt idx="91">
                  <c:v>0.26443238691063653</c:v>
                </c:pt>
                <c:pt idx="92">
                  <c:v>0.25845347156990095</c:v>
                </c:pt>
                <c:pt idx="93">
                  <c:v>0.26298900967689193</c:v>
                </c:pt>
                <c:pt idx="94">
                  <c:v>0.25924733277397788</c:v>
                </c:pt>
                <c:pt idx="95">
                  <c:v>0.26220070880764018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raman'!$A$52:$B$52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raman'!$D$52:$CU$52</c:f>
              <c:numCache>
                <c:formatCode>General</c:formatCode>
                <c:ptCount val="96"/>
                <c:pt idx="0">
                  <c:v>1.4303527075220514E-2</c:v>
                </c:pt>
                <c:pt idx="1">
                  <c:v>1.0925116359714375E-2</c:v>
                </c:pt>
                <c:pt idx="2">
                  <c:v>1.0520658345308647E-2</c:v>
                </c:pt>
                <c:pt idx="3">
                  <c:v>1.1900568758305514E-2</c:v>
                </c:pt>
                <c:pt idx="4">
                  <c:v>1.2714242741020841E-2</c:v>
                </c:pt>
                <c:pt idx="5">
                  <c:v>1.3242415540071396E-2</c:v>
                </c:pt>
                <c:pt idx="6">
                  <c:v>1.5102919213080088E-2</c:v>
                </c:pt>
                <c:pt idx="7">
                  <c:v>1.3470813293745561E-2</c:v>
                </c:pt>
                <c:pt idx="8">
                  <c:v>1.5231399934772922E-2</c:v>
                </c:pt>
                <c:pt idx="9">
                  <c:v>1.6178304609940825E-2</c:v>
                </c:pt>
                <c:pt idx="10">
                  <c:v>1.3009259832493358E-2</c:v>
                </c:pt>
                <c:pt idx="11">
                  <c:v>1.7225134300234184E-2</c:v>
                </c:pt>
                <c:pt idx="12">
                  <c:v>1.5516893135293561E-2</c:v>
                </c:pt>
                <c:pt idx="13">
                  <c:v>1.9061848203723513E-2</c:v>
                </c:pt>
                <c:pt idx="14">
                  <c:v>1.8757315204443251E-2</c:v>
                </c:pt>
                <c:pt idx="15">
                  <c:v>2.555220026668651E-2</c:v>
                </c:pt>
                <c:pt idx="16">
                  <c:v>3.138590679205025E-2</c:v>
                </c:pt>
                <c:pt idx="17">
                  <c:v>0.1412651442539376</c:v>
                </c:pt>
                <c:pt idx="18">
                  <c:v>0.45265943238935125</c:v>
                </c:pt>
                <c:pt idx="19">
                  <c:v>1.5035925385990407</c:v>
                </c:pt>
                <c:pt idx="20">
                  <c:v>3.0631858034726021</c:v>
                </c:pt>
                <c:pt idx="21">
                  <c:v>5.4546579406750046</c:v>
                </c:pt>
                <c:pt idx="22">
                  <c:v>8.1092273658444807</c:v>
                </c:pt>
                <c:pt idx="23">
                  <c:v>8.1092273658444807</c:v>
                </c:pt>
                <c:pt idx="24">
                  <c:v>8.1092273658444807</c:v>
                </c:pt>
                <c:pt idx="25">
                  <c:v>8.1092273658444807</c:v>
                </c:pt>
                <c:pt idx="26">
                  <c:v>8.1092273658444807</c:v>
                </c:pt>
                <c:pt idx="27">
                  <c:v>8.1092273658444807</c:v>
                </c:pt>
                <c:pt idx="28">
                  <c:v>8.1092273658444807</c:v>
                </c:pt>
                <c:pt idx="29">
                  <c:v>8.1092273658444807</c:v>
                </c:pt>
                <c:pt idx="30">
                  <c:v>7.6696295387637088</c:v>
                </c:pt>
                <c:pt idx="31">
                  <c:v>4.0217693475030627</c:v>
                </c:pt>
                <c:pt idx="32">
                  <c:v>2.1950913179483615</c:v>
                </c:pt>
                <c:pt idx="33">
                  <c:v>0.91980796003931831</c:v>
                </c:pt>
                <c:pt idx="34">
                  <c:v>0.65730545622594994</c:v>
                </c:pt>
                <c:pt idx="35">
                  <c:v>0.79735246848276642</c:v>
                </c:pt>
                <c:pt idx="36">
                  <c:v>0.96023468176541071</c:v>
                </c:pt>
                <c:pt idx="37">
                  <c:v>1.182914763914199</c:v>
                </c:pt>
                <c:pt idx="38">
                  <c:v>1.3060649646395812</c:v>
                </c:pt>
                <c:pt idx="39">
                  <c:v>1.3587681654149615</c:v>
                </c:pt>
                <c:pt idx="40">
                  <c:v>1.3396349479026799</c:v>
                </c:pt>
                <c:pt idx="41">
                  <c:v>1.200772753982513</c:v>
                </c:pt>
                <c:pt idx="42">
                  <c:v>1.0481923171993113</c:v>
                </c:pt>
                <c:pt idx="43">
                  <c:v>0.80658837549315565</c:v>
                </c:pt>
                <c:pt idx="44">
                  <c:v>0.64239287113531296</c:v>
                </c:pt>
                <c:pt idx="45">
                  <c:v>0.46269473952074425</c:v>
                </c:pt>
                <c:pt idx="46">
                  <c:v>0.37185831844696488</c:v>
                </c:pt>
                <c:pt idx="47">
                  <c:v>0.30706896476159545</c:v>
                </c:pt>
                <c:pt idx="48">
                  <c:v>0.27895202776211819</c:v>
                </c:pt>
                <c:pt idx="49">
                  <c:v>0.27228561543842361</c:v>
                </c:pt>
                <c:pt idx="50">
                  <c:v>0.26818393984751987</c:v>
                </c:pt>
                <c:pt idx="51">
                  <c:v>0.29423100723592982</c:v>
                </c:pt>
                <c:pt idx="52">
                  <c:v>0.29201362508755413</c:v>
                </c:pt>
                <c:pt idx="53">
                  <c:v>0.30537500544151064</c:v>
                </c:pt>
                <c:pt idx="54">
                  <c:v>0.31164171770470334</c:v>
                </c:pt>
                <c:pt idx="55">
                  <c:v>0.31904566876550711</c:v>
                </c:pt>
                <c:pt idx="56">
                  <c:v>0.32956632711081574</c:v>
                </c:pt>
                <c:pt idx="57">
                  <c:v>0.34884705716040565</c:v>
                </c:pt>
                <c:pt idx="58">
                  <c:v>0.35139752003148489</c:v>
                </c:pt>
                <c:pt idx="59">
                  <c:v>0.36022896902746843</c:v>
                </c:pt>
                <c:pt idx="60">
                  <c:v>0.36121870327091532</c:v>
                </c:pt>
                <c:pt idx="61">
                  <c:v>0.36513956064718356</c:v>
                </c:pt>
                <c:pt idx="62">
                  <c:v>0.36646237561333395</c:v>
                </c:pt>
                <c:pt idx="63">
                  <c:v>0.37704965329644102</c:v>
                </c:pt>
                <c:pt idx="64">
                  <c:v>0.37492743820928687</c:v>
                </c:pt>
                <c:pt idx="65">
                  <c:v>0.38788435256569354</c:v>
                </c:pt>
                <c:pt idx="66">
                  <c:v>0.37978092639901145</c:v>
                </c:pt>
                <c:pt idx="67">
                  <c:v>0.39324698972199734</c:v>
                </c:pt>
                <c:pt idx="68">
                  <c:v>0.3972725300672949</c:v>
                </c:pt>
                <c:pt idx="69">
                  <c:v>0.41107167411298423</c:v>
                </c:pt>
                <c:pt idx="70">
                  <c:v>0.42545132845066674</c:v>
                </c:pt>
                <c:pt idx="71">
                  <c:v>0.43436842860006408</c:v>
                </c:pt>
                <c:pt idx="72">
                  <c:v>0.4454410495139427</c:v>
                </c:pt>
                <c:pt idx="73">
                  <c:v>0.45008517176560858</c:v>
                </c:pt>
                <c:pt idx="74">
                  <c:v>0.47605611189155655</c:v>
                </c:pt>
                <c:pt idx="75">
                  <c:v>0.46593515360674981</c:v>
                </c:pt>
                <c:pt idx="76">
                  <c:v>0.46300403047392835</c:v>
                </c:pt>
                <c:pt idx="77">
                  <c:v>0.45836465819302219</c:v>
                </c:pt>
                <c:pt idx="78">
                  <c:v>0.44909544550530583</c:v>
                </c:pt>
                <c:pt idx="79">
                  <c:v>0.44664014969544819</c:v>
                </c:pt>
                <c:pt idx="80">
                  <c:v>0.44485101533099758</c:v>
                </c:pt>
                <c:pt idx="81">
                  <c:v>0.43031433254819906</c:v>
                </c:pt>
                <c:pt idx="82">
                  <c:v>0.44072079201667064</c:v>
                </c:pt>
                <c:pt idx="83">
                  <c:v>0.4303666780242858</c:v>
                </c:pt>
                <c:pt idx="84">
                  <c:v>0.42041226409240284</c:v>
                </c:pt>
                <c:pt idx="85">
                  <c:v>0.42015055267825741</c:v>
                </c:pt>
                <c:pt idx="86">
                  <c:v>0.43092815650066346</c:v>
                </c:pt>
                <c:pt idx="87">
                  <c:v>0.41815681831279616</c:v>
                </c:pt>
                <c:pt idx="88">
                  <c:v>0.41937019235601336</c:v>
                </c:pt>
                <c:pt idx="89">
                  <c:v>0.4242522282691612</c:v>
                </c:pt>
                <c:pt idx="90">
                  <c:v>0.42246785984175855</c:v>
                </c:pt>
                <c:pt idx="91">
                  <c:v>0.41685303516226124</c:v>
                </c:pt>
                <c:pt idx="92">
                  <c:v>0.41770953073011147</c:v>
                </c:pt>
                <c:pt idx="93">
                  <c:v>0.41587281682662208</c:v>
                </c:pt>
                <c:pt idx="94">
                  <c:v>0.41533037016585994</c:v>
                </c:pt>
                <c:pt idx="95">
                  <c:v>0.4160869487017288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raman'!$A$53:$B$53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raman'!$D$53:$CU$53</c:f>
              <c:numCache>
                <c:formatCode>General</c:formatCode>
                <c:ptCount val="96"/>
                <c:pt idx="0">
                  <c:v>1.2397445744795753E-2</c:v>
                </c:pt>
                <c:pt idx="1">
                  <c:v>1.0122730895779196E-2</c:v>
                </c:pt>
                <c:pt idx="2">
                  <c:v>1.1961202130624208E-2</c:v>
                </c:pt>
                <c:pt idx="3">
                  <c:v>1.2433062498133836E-2</c:v>
                </c:pt>
                <c:pt idx="4">
                  <c:v>1.2388543423558808E-2</c:v>
                </c:pt>
                <c:pt idx="5">
                  <c:v>1.3577100397764974E-2</c:v>
                </c:pt>
                <c:pt idx="6">
                  <c:v>1.473449177925153E-2</c:v>
                </c:pt>
                <c:pt idx="7">
                  <c:v>1.6359292367629244E-2</c:v>
                </c:pt>
                <c:pt idx="8">
                  <c:v>1.5562467401409893E-2</c:v>
                </c:pt>
                <c:pt idx="9">
                  <c:v>1.5785047837504437E-2</c:v>
                </c:pt>
                <c:pt idx="10">
                  <c:v>1.7966280845142762E-2</c:v>
                </c:pt>
                <c:pt idx="11">
                  <c:v>1.9043551335496806E-2</c:v>
                </c:pt>
                <c:pt idx="12">
                  <c:v>1.8558337486131761E-2</c:v>
                </c:pt>
                <c:pt idx="13">
                  <c:v>2.1549748941844853E-2</c:v>
                </c:pt>
                <c:pt idx="14">
                  <c:v>1.9782496276895409E-2</c:v>
                </c:pt>
                <c:pt idx="15">
                  <c:v>2.4443227395561245E-2</c:v>
                </c:pt>
                <c:pt idx="16">
                  <c:v>3.4873110779185972E-2</c:v>
                </c:pt>
                <c:pt idx="17">
                  <c:v>0.17289210023697052</c:v>
                </c:pt>
                <c:pt idx="18">
                  <c:v>0.56033796168897998</c:v>
                </c:pt>
                <c:pt idx="19">
                  <c:v>1.8631428530843206</c:v>
                </c:pt>
                <c:pt idx="20">
                  <c:v>3.691541693984171</c:v>
                </c:pt>
                <c:pt idx="21">
                  <c:v>6.3790191646512842</c:v>
                </c:pt>
                <c:pt idx="22">
                  <c:v>7.5858584595748955</c:v>
                </c:pt>
                <c:pt idx="23">
                  <c:v>7.5858584595748955</c:v>
                </c:pt>
                <c:pt idx="24">
                  <c:v>7.5858584595748955</c:v>
                </c:pt>
                <c:pt idx="25">
                  <c:v>7.5858584595748955</c:v>
                </c:pt>
                <c:pt idx="26">
                  <c:v>7.5858584595748955</c:v>
                </c:pt>
                <c:pt idx="27">
                  <c:v>7.5858584595748955</c:v>
                </c:pt>
                <c:pt idx="28">
                  <c:v>7.5858584595748955</c:v>
                </c:pt>
                <c:pt idx="29">
                  <c:v>7.5858584595748955</c:v>
                </c:pt>
                <c:pt idx="30">
                  <c:v>7.4550063988421256</c:v>
                </c:pt>
                <c:pt idx="31">
                  <c:v>4.6881540993598536</c:v>
                </c:pt>
                <c:pt idx="32">
                  <c:v>2.5832899307831081</c:v>
                </c:pt>
                <c:pt idx="33">
                  <c:v>1.0954180663737056</c:v>
                </c:pt>
                <c:pt idx="34">
                  <c:v>0.73275820155844096</c:v>
                </c:pt>
                <c:pt idx="35">
                  <c:v>0.78192955303431666</c:v>
                </c:pt>
                <c:pt idx="36">
                  <c:v>0.95054375183937123</c:v>
                </c:pt>
                <c:pt idx="37">
                  <c:v>1.1554688983292329</c:v>
                </c:pt>
                <c:pt idx="38">
                  <c:v>1.2795635744558407</c:v>
                </c:pt>
                <c:pt idx="39">
                  <c:v>1.3322071000761762</c:v>
                </c:pt>
                <c:pt idx="40">
                  <c:v>1.3156742049760359</c:v>
                </c:pt>
                <c:pt idx="41">
                  <c:v>1.2181505753252062</c:v>
                </c:pt>
                <c:pt idx="42">
                  <c:v>1.057037164696722</c:v>
                </c:pt>
                <c:pt idx="43">
                  <c:v>0.83931838929345903</c:v>
                </c:pt>
                <c:pt idx="44">
                  <c:v>0.68558111940744715</c:v>
                </c:pt>
                <c:pt idx="45">
                  <c:v>0.51229283600187137</c:v>
                </c:pt>
                <c:pt idx="46">
                  <c:v>0.43724042022481319</c:v>
                </c:pt>
                <c:pt idx="47">
                  <c:v>0.36474762344991507</c:v>
                </c:pt>
                <c:pt idx="48">
                  <c:v>0.35164683458027818</c:v>
                </c:pt>
                <c:pt idx="49">
                  <c:v>0.34216957425290967</c:v>
                </c:pt>
                <c:pt idx="50">
                  <c:v>0.35072982827736005</c:v>
                </c:pt>
                <c:pt idx="51">
                  <c:v>0.3629981828958298</c:v>
                </c:pt>
                <c:pt idx="52">
                  <c:v>0.37241757066676789</c:v>
                </c:pt>
                <c:pt idx="53">
                  <c:v>0.37857845493971359</c:v>
                </c:pt>
                <c:pt idx="54">
                  <c:v>0.40185538863255132</c:v>
                </c:pt>
                <c:pt idx="55">
                  <c:v>0.40261659684543261</c:v>
                </c:pt>
                <c:pt idx="56">
                  <c:v>0.40299942653218246</c:v>
                </c:pt>
                <c:pt idx="57">
                  <c:v>0.42491865167892179</c:v>
                </c:pt>
                <c:pt idx="58">
                  <c:v>0.44115774777307165</c:v>
                </c:pt>
                <c:pt idx="59">
                  <c:v>0.43666617569468841</c:v>
                </c:pt>
                <c:pt idx="60">
                  <c:v>0.44522642971913878</c:v>
                </c:pt>
                <c:pt idx="61">
                  <c:v>0.45231323008462987</c:v>
                </c:pt>
                <c:pt idx="62">
                  <c:v>0.45344835819463375</c:v>
                </c:pt>
                <c:pt idx="63">
                  <c:v>0.45786425307411266</c:v>
                </c:pt>
                <c:pt idx="64">
                  <c:v>0.45063945926105869</c:v>
                </c:pt>
                <c:pt idx="65">
                  <c:v>0.45850527248190487</c:v>
                </c:pt>
                <c:pt idx="66">
                  <c:v>0.46756409383757574</c:v>
                </c:pt>
                <c:pt idx="67">
                  <c:v>0.47414341708221908</c:v>
                </c:pt>
                <c:pt idx="68">
                  <c:v>0.47867505707455887</c:v>
                </c:pt>
                <c:pt idx="69">
                  <c:v>0.49741589961443833</c:v>
                </c:pt>
                <c:pt idx="70">
                  <c:v>0.50936374826320718</c:v>
                </c:pt>
                <c:pt idx="71">
                  <c:v>0.52458345389182381</c:v>
                </c:pt>
                <c:pt idx="72">
                  <c:v>0.53204417415443739</c:v>
                </c:pt>
                <c:pt idx="73">
                  <c:v>0.55700378099208336</c:v>
                </c:pt>
                <c:pt idx="74">
                  <c:v>0.56153986467665129</c:v>
                </c:pt>
                <c:pt idx="75">
                  <c:v>0.56360091634759091</c:v>
                </c:pt>
                <c:pt idx="76">
                  <c:v>0.55646959690752484</c:v>
                </c:pt>
                <c:pt idx="77">
                  <c:v>0.54725052630119864</c:v>
                </c:pt>
                <c:pt idx="78">
                  <c:v>0.53937135959849691</c:v>
                </c:pt>
                <c:pt idx="79">
                  <c:v>0.52671127297204035</c:v>
                </c:pt>
                <c:pt idx="80">
                  <c:v>0.50815293548590867</c:v>
                </c:pt>
                <c:pt idx="81">
                  <c:v>0.5045783771788338</c:v>
                </c:pt>
                <c:pt idx="82">
                  <c:v>0.48443530701828091</c:v>
                </c:pt>
                <c:pt idx="83">
                  <c:v>0.48215168237963707</c:v>
                </c:pt>
                <c:pt idx="84">
                  <c:v>0.47153038415263743</c:v>
                </c:pt>
                <c:pt idx="85">
                  <c:v>0.45696505141366844</c:v>
                </c:pt>
                <c:pt idx="86">
                  <c:v>0.45999653078333813</c:v>
                </c:pt>
                <c:pt idx="87">
                  <c:v>0.46747506315681597</c:v>
                </c:pt>
                <c:pt idx="88">
                  <c:v>0.46120733609224634</c:v>
                </c:pt>
                <c:pt idx="89">
                  <c:v>0.46516473155446136</c:v>
                </c:pt>
                <c:pt idx="90">
                  <c:v>0.45920860813835568</c:v>
                </c:pt>
                <c:pt idx="91">
                  <c:v>0.45667570356829684</c:v>
                </c:pt>
                <c:pt idx="92">
                  <c:v>0.4513427949175095</c:v>
                </c:pt>
                <c:pt idx="93">
                  <c:v>0.44637046761876992</c:v>
                </c:pt>
                <c:pt idx="94">
                  <c:v>0.44933516464238193</c:v>
                </c:pt>
                <c:pt idx="95">
                  <c:v>0.45128492982946933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75026912"/>
        <c:axId val="-375029088"/>
      </c:scatterChart>
      <c:valAx>
        <c:axId val="-375026912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29088"/>
        <c:crosses val="autoZero"/>
        <c:crossBetween val="midCat"/>
      </c:valAx>
      <c:valAx>
        <c:axId val="-3750290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26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raman'!$A$54:$B$54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raman'!$D$54:$CU$54</c:f>
              <c:numCache>
                <c:formatCode>General</c:formatCode>
                <c:ptCount val="96"/>
                <c:pt idx="0">
                  <c:v>1.3830570784219343E-2</c:v>
                </c:pt>
                <c:pt idx="1">
                  <c:v>1.3300132876457028E-2</c:v>
                </c:pt>
                <c:pt idx="2">
                  <c:v>1.3830570784219343E-2</c:v>
                </c:pt>
                <c:pt idx="3">
                  <c:v>1.3495552931448367E-2</c:v>
                </c:pt>
                <c:pt idx="4">
                  <c:v>1.2931616048725647E-2</c:v>
                </c:pt>
                <c:pt idx="5">
                  <c:v>1.3925493914329463E-2</c:v>
                </c:pt>
                <c:pt idx="6">
                  <c:v>1.3852903434192945E-2</c:v>
                </c:pt>
                <c:pt idx="7">
                  <c:v>1.4154422312003513E-2</c:v>
                </c:pt>
                <c:pt idx="8">
                  <c:v>1.2981864511166254E-2</c:v>
                </c:pt>
                <c:pt idx="9">
                  <c:v>1.5265555957691058E-2</c:v>
                </c:pt>
                <c:pt idx="10">
                  <c:v>1.594117482572641E-2</c:v>
                </c:pt>
                <c:pt idx="11">
                  <c:v>1.4589937089655707E-2</c:v>
                </c:pt>
                <c:pt idx="12">
                  <c:v>1.6745206431109983E-2</c:v>
                </c:pt>
                <c:pt idx="13">
                  <c:v>1.6935052691330225E-2</c:v>
                </c:pt>
                <c:pt idx="14">
                  <c:v>1.8515209457352674E-2</c:v>
                </c:pt>
                <c:pt idx="15">
                  <c:v>1.9855271500714266E-2</c:v>
                </c:pt>
                <c:pt idx="16">
                  <c:v>2.1100419781688043E-2</c:v>
                </c:pt>
                <c:pt idx="17">
                  <c:v>2.2133379784745669E-2</c:v>
                </c:pt>
                <c:pt idx="18">
                  <c:v>2.5645460657041739E-2</c:v>
                </c:pt>
                <c:pt idx="19">
                  <c:v>4.3713989011755418E-2</c:v>
                </c:pt>
                <c:pt idx="20">
                  <c:v>0.21965314415655302</c:v>
                </c:pt>
                <c:pt idx="21">
                  <c:v>0.61388305813229072</c:v>
                </c:pt>
                <c:pt idx="22">
                  <c:v>1.8411019682661851</c:v>
                </c:pt>
                <c:pt idx="23">
                  <c:v>3.4692120298228937</c:v>
                </c:pt>
                <c:pt idx="24">
                  <c:v>6.546500179134271</c:v>
                </c:pt>
                <c:pt idx="25">
                  <c:v>9.0670645544263966</c:v>
                </c:pt>
                <c:pt idx="26">
                  <c:v>9.5146234032775894</c:v>
                </c:pt>
                <c:pt idx="27">
                  <c:v>9.5146234032775894</c:v>
                </c:pt>
                <c:pt idx="28">
                  <c:v>9.5146234032775894</c:v>
                </c:pt>
                <c:pt idx="29">
                  <c:v>9.5146234032775894</c:v>
                </c:pt>
                <c:pt idx="30">
                  <c:v>9.5146234032775894</c:v>
                </c:pt>
                <c:pt idx="31">
                  <c:v>8.7569738828370554</c:v>
                </c:pt>
                <c:pt idx="32">
                  <c:v>6.1290815833530337</c:v>
                </c:pt>
                <c:pt idx="33">
                  <c:v>3.1706458955535499</c:v>
                </c:pt>
                <c:pt idx="34">
                  <c:v>1.7685598724153695</c:v>
                </c:pt>
                <c:pt idx="35">
                  <c:v>0.76363513901957514</c:v>
                </c:pt>
                <c:pt idx="36">
                  <c:v>0.51922432261648732</c:v>
                </c:pt>
                <c:pt idx="37">
                  <c:v>0.55599789732105154</c:v>
                </c:pt>
                <c:pt idx="38">
                  <c:v>0.73658260900152872</c:v>
                </c:pt>
                <c:pt idx="39">
                  <c:v>1</c:v>
                </c:pt>
                <c:pt idx="40">
                  <c:v>1.1844597262180112</c:v>
                </c:pt>
                <c:pt idx="41">
                  <c:v>1.3749720783327064</c:v>
                </c:pt>
                <c:pt idx="42">
                  <c:v>1.427346226847733</c:v>
                </c:pt>
                <c:pt idx="43">
                  <c:v>1.3557030857324111</c:v>
                </c:pt>
                <c:pt idx="44">
                  <c:v>1.2339862370360677</c:v>
                </c:pt>
                <c:pt idx="45">
                  <c:v>0.97529815937839914</c:v>
                </c:pt>
                <c:pt idx="46">
                  <c:v>0.78655022712745304</c:v>
                </c:pt>
                <c:pt idx="47">
                  <c:v>0.5490463166888736</c:v>
                </c:pt>
                <c:pt idx="48">
                  <c:v>0.39181220789392673</c:v>
                </c:pt>
                <c:pt idx="49">
                  <c:v>0.24340018905000382</c:v>
                </c:pt>
                <c:pt idx="50">
                  <c:v>0.16916067128535969</c:v>
                </c:pt>
                <c:pt idx="51">
                  <c:v>0.12024835518018885</c:v>
                </c:pt>
                <c:pt idx="52">
                  <c:v>0.10900857788279829</c:v>
                </c:pt>
                <c:pt idx="53">
                  <c:v>0.10263769298854558</c:v>
                </c:pt>
                <c:pt idx="54">
                  <c:v>0.1023138414607614</c:v>
                </c:pt>
                <c:pt idx="55">
                  <c:v>0.10334122766904792</c:v>
                </c:pt>
                <c:pt idx="56">
                  <c:v>0.10892482107767497</c:v>
                </c:pt>
                <c:pt idx="57">
                  <c:v>0.11381605549850873</c:v>
                </c:pt>
                <c:pt idx="58">
                  <c:v>0.11719413110324088</c:v>
                </c:pt>
                <c:pt idx="59">
                  <c:v>0.12335842024979314</c:v>
                </c:pt>
                <c:pt idx="60">
                  <c:v>0.13057242825460552</c:v>
                </c:pt>
                <c:pt idx="61">
                  <c:v>0.13331955965897183</c:v>
                </c:pt>
                <c:pt idx="62">
                  <c:v>0.1345200332722761</c:v>
                </c:pt>
                <c:pt idx="63">
                  <c:v>0.13250435236087915</c:v>
                </c:pt>
                <c:pt idx="64">
                  <c:v>0.13608902371331175</c:v>
                </c:pt>
                <c:pt idx="65">
                  <c:v>0.13558650161801641</c:v>
                </c:pt>
                <c:pt idx="66">
                  <c:v>0.14152744552938804</c:v>
                </c:pt>
                <c:pt idx="67">
                  <c:v>0.15399562162027217</c:v>
                </c:pt>
                <c:pt idx="68">
                  <c:v>0.15481641208085825</c:v>
                </c:pt>
                <c:pt idx="69">
                  <c:v>0.16581609465558797</c:v>
                </c:pt>
                <c:pt idx="70">
                  <c:v>0.17701679918324703</c:v>
                </c:pt>
                <c:pt idx="71">
                  <c:v>0.18323133679223991</c:v>
                </c:pt>
                <c:pt idx="72">
                  <c:v>0.18088623055828768</c:v>
                </c:pt>
                <c:pt idx="73">
                  <c:v>0.19885424325267553</c:v>
                </c:pt>
                <c:pt idx="74">
                  <c:v>0.19914459580549931</c:v>
                </c:pt>
                <c:pt idx="75">
                  <c:v>0.20104859473158362</c:v>
                </c:pt>
                <c:pt idx="76">
                  <c:v>0.21107115829591203</c:v>
                </c:pt>
                <c:pt idx="77">
                  <c:v>0.2086422952568365</c:v>
                </c:pt>
                <c:pt idx="78">
                  <c:v>0.20999352362518489</c:v>
                </c:pt>
                <c:pt idx="79">
                  <c:v>0.20669361229536037</c:v>
                </c:pt>
                <c:pt idx="80">
                  <c:v>0.21079756459829074</c:v>
                </c:pt>
                <c:pt idx="81">
                  <c:v>0.21093715302834809</c:v>
                </c:pt>
                <c:pt idx="82">
                  <c:v>0.20793317741384074</c:v>
                </c:pt>
                <c:pt idx="83">
                  <c:v>0.20915040051462519</c:v>
                </c:pt>
                <c:pt idx="84">
                  <c:v>0.21036762361540967</c:v>
                </c:pt>
                <c:pt idx="85">
                  <c:v>0.21401929291776309</c:v>
                </c:pt>
                <c:pt idx="86">
                  <c:v>0.2181734936831341</c:v>
                </c:pt>
                <c:pt idx="87">
                  <c:v>0.21509692758849022</c:v>
                </c:pt>
                <c:pt idx="88">
                  <c:v>0.2136563592525251</c:v>
                </c:pt>
                <c:pt idx="89">
                  <c:v>0.21206503616151584</c:v>
                </c:pt>
                <c:pt idx="90">
                  <c:v>0.21806182106554375</c:v>
                </c:pt>
                <c:pt idx="91">
                  <c:v>0.21432081179557363</c:v>
                </c:pt>
                <c:pt idx="92">
                  <c:v>0.2241479459371884</c:v>
                </c:pt>
                <c:pt idx="93">
                  <c:v>0.22018359143203764</c:v>
                </c:pt>
                <c:pt idx="94">
                  <c:v>0.21774913586274638</c:v>
                </c:pt>
                <c:pt idx="95">
                  <c:v>0.22266828609604719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raman'!$A$55:$B$55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raman'!$D$55:$CU$55</c:f>
              <c:numCache>
                <c:formatCode>General</c:formatCode>
                <c:ptCount val="96"/>
                <c:pt idx="0">
                  <c:v>1.3717644055399002E-2</c:v>
                </c:pt>
                <c:pt idx="1">
                  <c:v>1.1963381702502806E-2</c:v>
                </c:pt>
                <c:pt idx="2">
                  <c:v>1.3612165342004599E-2</c:v>
                </c:pt>
                <c:pt idx="3">
                  <c:v>1.4089590405898389E-2</c:v>
                </c:pt>
                <c:pt idx="4">
                  <c:v>1.5172123331206837E-2</c:v>
                </c:pt>
                <c:pt idx="5">
                  <c:v>1.3434514041405493E-2</c:v>
                </c:pt>
                <c:pt idx="6">
                  <c:v>1.210771756311853E-2</c:v>
                </c:pt>
                <c:pt idx="7">
                  <c:v>1.329017818078977E-2</c:v>
                </c:pt>
                <c:pt idx="8">
                  <c:v>1.4267232392703815E-2</c:v>
                </c:pt>
                <c:pt idx="9">
                  <c:v>1.5749476087463413E-2</c:v>
                </c:pt>
                <c:pt idx="10">
                  <c:v>1.5316459191822564E-2</c:v>
                </c:pt>
                <c:pt idx="11">
                  <c:v>1.5022236449559497E-2</c:v>
                </c:pt>
                <c:pt idx="12">
                  <c:v>1.8486343673305271E-2</c:v>
                </c:pt>
                <c:pt idx="13">
                  <c:v>1.5888260927047523E-2</c:v>
                </c:pt>
                <c:pt idx="14">
                  <c:v>1.7525942524486079E-2</c:v>
                </c:pt>
                <c:pt idx="15">
                  <c:v>1.8608475449794531E-2</c:v>
                </c:pt>
                <c:pt idx="16">
                  <c:v>2.1950450897051055E-2</c:v>
                </c:pt>
                <c:pt idx="17">
                  <c:v>2.2350152352708524E-2</c:v>
                </c:pt>
                <c:pt idx="18">
                  <c:v>2.5553342960380938E-2</c:v>
                </c:pt>
                <c:pt idx="19">
                  <c:v>6.5279541642134523E-2</c:v>
                </c:pt>
                <c:pt idx="20">
                  <c:v>0.22920842020968424</c:v>
                </c:pt>
                <c:pt idx="21">
                  <c:v>0.62648154632445796</c:v>
                </c:pt>
                <c:pt idx="22">
                  <c:v>1.8791004384142389</c:v>
                </c:pt>
                <c:pt idx="23">
                  <c:v>3.5545902077474274</c:v>
                </c:pt>
                <c:pt idx="24">
                  <c:v>6.7662338282854035</c:v>
                </c:pt>
                <c:pt idx="25">
                  <c:v>9.2342158137319501</c:v>
                </c:pt>
                <c:pt idx="26">
                  <c:v>9.459849087669669</c:v>
                </c:pt>
                <c:pt idx="27">
                  <c:v>9.459849087669669</c:v>
                </c:pt>
                <c:pt idx="28">
                  <c:v>9.459849087669669</c:v>
                </c:pt>
                <c:pt idx="29">
                  <c:v>9.459849087669669</c:v>
                </c:pt>
                <c:pt idx="30">
                  <c:v>9.459849087669669</c:v>
                </c:pt>
                <c:pt idx="31">
                  <c:v>9.459849087669669</c:v>
                </c:pt>
                <c:pt idx="32">
                  <c:v>7.3547822861144319</c:v>
                </c:pt>
                <c:pt idx="33">
                  <c:v>3.9012951435504748</c:v>
                </c:pt>
                <c:pt idx="34">
                  <c:v>2.2110385033627686</c:v>
                </c:pt>
                <c:pt idx="35">
                  <c:v>0.95782560545363604</c:v>
                </c:pt>
                <c:pt idx="36">
                  <c:v>0.59287858953026207</c:v>
                </c:pt>
                <c:pt idx="37">
                  <c:v>0.58962543973330506</c:v>
                </c:pt>
                <c:pt idx="38">
                  <c:v>0.74979597902105222</c:v>
                </c:pt>
                <c:pt idx="39">
                  <c:v>1</c:v>
                </c:pt>
                <c:pt idx="40">
                  <c:v>1.2083516042800049</c:v>
                </c:pt>
                <c:pt idx="41">
                  <c:v>1.3737627172285205</c:v>
                </c:pt>
                <c:pt idx="42">
                  <c:v>1.4300211511597514</c:v>
                </c:pt>
                <c:pt idx="43">
                  <c:v>1.3784592442592221</c:v>
                </c:pt>
                <c:pt idx="44">
                  <c:v>1.2430926042098254</c:v>
                </c:pt>
                <c:pt idx="45">
                  <c:v>0.98536636296403468</c:v>
                </c:pt>
                <c:pt idx="46">
                  <c:v>0.79184824179092694</c:v>
                </c:pt>
                <c:pt idx="47">
                  <c:v>0.56223456910455372</c:v>
                </c:pt>
                <c:pt idx="48">
                  <c:v>0.40812621978681002</c:v>
                </c:pt>
                <c:pt idx="49">
                  <c:v>0.26478768019804105</c:v>
                </c:pt>
                <c:pt idx="50">
                  <c:v>0.19627719284307601</c:v>
                </c:pt>
                <c:pt idx="51">
                  <c:v>0.15386963678579677</c:v>
                </c:pt>
                <c:pt idx="52">
                  <c:v>0.13024820747891111</c:v>
                </c:pt>
                <c:pt idx="53">
                  <c:v>0.1260846157224195</c:v>
                </c:pt>
                <c:pt idx="54">
                  <c:v>0.12799431597799465</c:v>
                </c:pt>
                <c:pt idx="55">
                  <c:v>0.13447841148778214</c:v>
                </c:pt>
                <c:pt idx="56">
                  <c:v>0.13643252922540391</c:v>
                </c:pt>
                <c:pt idx="57">
                  <c:v>0.14325526495950106</c:v>
                </c:pt>
                <c:pt idx="58">
                  <c:v>0.15485780235356769</c:v>
                </c:pt>
                <c:pt idx="59">
                  <c:v>0.15084409747872343</c:v>
                </c:pt>
                <c:pt idx="60">
                  <c:v>0.15958763551045899</c:v>
                </c:pt>
                <c:pt idx="61">
                  <c:v>0.15401953298123777</c:v>
                </c:pt>
                <c:pt idx="62">
                  <c:v>0.16399549081992909</c:v>
                </c:pt>
                <c:pt idx="63">
                  <c:v>0.16396773571477102</c:v>
                </c:pt>
                <c:pt idx="64">
                  <c:v>0.17212281894818673</c:v>
                </c:pt>
                <c:pt idx="65">
                  <c:v>0.1645506394920592</c:v>
                </c:pt>
                <c:pt idx="66">
                  <c:v>0.17528160138760623</c:v>
                </c:pt>
                <c:pt idx="67">
                  <c:v>0.18546296563205475</c:v>
                </c:pt>
                <c:pt idx="68">
                  <c:v>0.19155291070721639</c:v>
                </c:pt>
                <c:pt idx="69">
                  <c:v>0.19798148669289398</c:v>
                </c:pt>
                <c:pt idx="70">
                  <c:v>0.21079424912358366</c:v>
                </c:pt>
                <c:pt idx="71">
                  <c:v>0.21455813011062411</c:v>
                </c:pt>
                <c:pt idx="72">
                  <c:v>0.22164733348182625</c:v>
                </c:pt>
                <c:pt idx="73">
                  <c:v>0.24021140076336783</c:v>
                </c:pt>
                <c:pt idx="74">
                  <c:v>0.23738015650619479</c:v>
                </c:pt>
                <c:pt idx="75">
                  <c:v>0.24330356163661424</c:v>
                </c:pt>
                <c:pt idx="76">
                  <c:v>0.24919920234808188</c:v>
                </c:pt>
                <c:pt idx="77">
                  <c:v>0.24520215985012614</c:v>
                </c:pt>
                <c:pt idx="78">
                  <c:v>0.24853857496255738</c:v>
                </c:pt>
                <c:pt idx="79">
                  <c:v>0.25182504019949775</c:v>
                </c:pt>
                <c:pt idx="80">
                  <c:v>0.24092753835920849</c:v>
                </c:pt>
                <c:pt idx="81">
                  <c:v>0.24491347881510103</c:v>
                </c:pt>
                <c:pt idx="82">
                  <c:v>0.25340720227282643</c:v>
                </c:pt>
                <c:pt idx="83">
                  <c:v>0.25250232064811706</c:v>
                </c:pt>
                <c:pt idx="84">
                  <c:v>0.25389017835775185</c:v>
                </c:pt>
                <c:pt idx="85">
                  <c:v>0.24755041870858008</c:v>
                </c:pt>
                <c:pt idx="86">
                  <c:v>0.2456018613057836</c:v>
                </c:pt>
                <c:pt idx="87">
                  <c:v>0.24852747292049415</c:v>
                </c:pt>
                <c:pt idx="88">
                  <c:v>0.25587760222156331</c:v>
                </c:pt>
                <c:pt idx="89">
                  <c:v>0.25201934456319164</c:v>
                </c:pt>
                <c:pt idx="90">
                  <c:v>0.25029838833648516</c:v>
                </c:pt>
                <c:pt idx="91">
                  <c:v>0.25377914862332579</c:v>
                </c:pt>
                <c:pt idx="92">
                  <c:v>0.24600156276144108</c:v>
                </c:pt>
                <c:pt idx="93">
                  <c:v>0.24587943098495182</c:v>
                </c:pt>
                <c:pt idx="94">
                  <c:v>0.25137537024076201</c:v>
                </c:pt>
                <c:pt idx="95">
                  <c:v>0.25069809910593632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raman'!$A$56:$B$56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raman'!$D$56:$CU$56</c:f>
              <c:numCache>
                <c:formatCode>General</c:formatCode>
                <c:ptCount val="96"/>
                <c:pt idx="0">
                  <c:v>1.0087644624335548E-2</c:v>
                </c:pt>
                <c:pt idx="1">
                  <c:v>9.483344562823029E-3</c:v>
                </c:pt>
                <c:pt idx="2">
                  <c:v>9.4119672711208014E-3</c:v>
                </c:pt>
                <c:pt idx="3">
                  <c:v>1.049686059264515E-2</c:v>
                </c:pt>
                <c:pt idx="4">
                  <c:v>1.0967937944849231E-2</c:v>
                </c:pt>
                <c:pt idx="5">
                  <c:v>1.0653889037761223E-2</c:v>
                </c:pt>
                <c:pt idx="6">
                  <c:v>1.1667413050727476E-2</c:v>
                </c:pt>
                <c:pt idx="7">
                  <c:v>1.4622333936212394E-2</c:v>
                </c:pt>
                <c:pt idx="8">
                  <c:v>1.2557222279048904E-2</c:v>
                </c:pt>
                <c:pt idx="9">
                  <c:v>1.4860247597694306E-2</c:v>
                </c:pt>
                <c:pt idx="10">
                  <c:v>1.3937132692045768E-2</c:v>
                </c:pt>
                <c:pt idx="11">
                  <c:v>1.1700718728054586E-2</c:v>
                </c:pt>
                <c:pt idx="12">
                  <c:v>1.5331324949898384E-2</c:v>
                </c:pt>
                <c:pt idx="13">
                  <c:v>1.7310785453648031E-2</c:v>
                </c:pt>
                <c:pt idx="14">
                  <c:v>1.8876272035184206E-2</c:v>
                </c:pt>
                <c:pt idx="15">
                  <c:v>1.8271963990527551E-2</c:v>
                </c:pt>
                <c:pt idx="16">
                  <c:v>2.0441766599864516E-2</c:v>
                </c:pt>
                <c:pt idx="17">
                  <c:v>2.1617069028706578E-2</c:v>
                </c:pt>
                <c:pt idx="18">
                  <c:v>2.5209603636175262E-2</c:v>
                </c:pt>
                <c:pt idx="19">
                  <c:v>7.2469282038886071E-2</c:v>
                </c:pt>
                <c:pt idx="20">
                  <c:v>0.27414611911143233</c:v>
                </c:pt>
                <c:pt idx="21">
                  <c:v>0.77649197798992875</c:v>
                </c:pt>
                <c:pt idx="22">
                  <c:v>2.4505895627782839</c:v>
                </c:pt>
                <c:pt idx="23">
                  <c:v>4.720591184713677</c:v>
                </c:pt>
                <c:pt idx="24">
                  <c:v>8.1085326486925045</c:v>
                </c:pt>
                <c:pt idx="25">
                  <c:v>8.1085326486925045</c:v>
                </c:pt>
                <c:pt idx="26">
                  <c:v>8.1085326486925045</c:v>
                </c:pt>
                <c:pt idx="27">
                  <c:v>8.1085326486925045</c:v>
                </c:pt>
                <c:pt idx="28">
                  <c:v>8.1085326486925045</c:v>
                </c:pt>
                <c:pt idx="29">
                  <c:v>8.1085326486925045</c:v>
                </c:pt>
                <c:pt idx="30">
                  <c:v>8.1085326486925045</c:v>
                </c:pt>
                <c:pt idx="31">
                  <c:v>8.1085326486925045</c:v>
                </c:pt>
                <c:pt idx="32">
                  <c:v>8.1085326486925045</c:v>
                </c:pt>
                <c:pt idx="33">
                  <c:v>5.4077313429949978</c:v>
                </c:pt>
                <c:pt idx="34">
                  <c:v>3.0421730424885522</c:v>
                </c:pt>
                <c:pt idx="35">
                  <c:v>1.2653479837759201</c:v>
                </c:pt>
                <c:pt idx="36">
                  <c:v>0.70599263256384048</c:v>
                </c:pt>
                <c:pt idx="37">
                  <c:v>0.61887722681922264</c:v>
                </c:pt>
                <c:pt idx="38">
                  <c:v>0.76494352176994218</c:v>
                </c:pt>
                <c:pt idx="39">
                  <c:v>1</c:v>
                </c:pt>
                <c:pt idx="40">
                  <c:v>1.1643335009873432</c:v>
                </c:pt>
                <c:pt idx="41">
                  <c:v>1.3263163971170024</c:v>
                </c:pt>
                <c:pt idx="42">
                  <c:v>1.3734809084584916</c:v>
                </c:pt>
                <c:pt idx="43">
                  <c:v>1.3159813149402331</c:v>
                </c:pt>
                <c:pt idx="44">
                  <c:v>1.218288147420316</c:v>
                </c:pt>
                <c:pt idx="45">
                  <c:v>0.99736389395865099</c:v>
                </c:pt>
                <c:pt idx="46">
                  <c:v>0.84922772939686408</c:v>
                </c:pt>
                <c:pt idx="47">
                  <c:v>0.63272395040395057</c:v>
                </c:pt>
                <c:pt idx="48">
                  <c:v>0.51239543987160108</c:v>
                </c:pt>
                <c:pt idx="49">
                  <c:v>0.41453097004485623</c:v>
                </c:pt>
                <c:pt idx="50">
                  <c:v>0.36386909115711996</c:v>
                </c:pt>
                <c:pt idx="51">
                  <c:v>0.333687034517335</c:v>
                </c:pt>
                <c:pt idx="52">
                  <c:v>0.32385633537009684</c:v>
                </c:pt>
                <c:pt idx="53">
                  <c:v>0.33692745658648465</c:v>
                </c:pt>
                <c:pt idx="54">
                  <c:v>0.34427907015434583</c:v>
                </c:pt>
                <c:pt idx="55">
                  <c:v>0.35323423393497422</c:v>
                </c:pt>
                <c:pt idx="56">
                  <c:v>0.37030234777323645</c:v>
                </c:pt>
                <c:pt idx="57">
                  <c:v>0.36624825172137143</c:v>
                </c:pt>
                <c:pt idx="58">
                  <c:v>0.39247137937051291</c:v>
                </c:pt>
                <c:pt idx="59">
                  <c:v>0.39773408352854711</c:v>
                </c:pt>
                <c:pt idx="60">
                  <c:v>0.40606591543204745</c:v>
                </c:pt>
                <c:pt idx="61">
                  <c:v>0.40951569545611172</c:v>
                </c:pt>
                <c:pt idx="62">
                  <c:v>0.40838321461240451</c:v>
                </c:pt>
                <c:pt idx="63">
                  <c:v>0.40240200353287653</c:v>
                </c:pt>
                <c:pt idx="64">
                  <c:v>0.413674474477006</c:v>
                </c:pt>
                <c:pt idx="65">
                  <c:v>0.4187516104496451</c:v>
                </c:pt>
                <c:pt idx="66">
                  <c:v>0.42374308728572607</c:v>
                </c:pt>
                <c:pt idx="67">
                  <c:v>0.42917233579668412</c:v>
                </c:pt>
                <c:pt idx="68">
                  <c:v>0.42977664384134073</c:v>
                </c:pt>
                <c:pt idx="69">
                  <c:v>0.4385605132982856</c:v>
                </c:pt>
                <c:pt idx="70">
                  <c:v>0.45447710649408102</c:v>
                </c:pt>
                <c:pt idx="71">
                  <c:v>0.45858829799279249</c:v>
                </c:pt>
                <c:pt idx="72">
                  <c:v>0.46757201747998817</c:v>
                </c:pt>
                <c:pt idx="73">
                  <c:v>0.48882270010866419</c:v>
                </c:pt>
                <c:pt idx="74">
                  <c:v>0.47138819188722714</c:v>
                </c:pt>
                <c:pt idx="75">
                  <c:v>0.4839692039357954</c:v>
                </c:pt>
                <c:pt idx="76">
                  <c:v>0.48779966018789012</c:v>
                </c:pt>
                <c:pt idx="77">
                  <c:v>0.47473329692540617</c:v>
                </c:pt>
                <c:pt idx="78">
                  <c:v>0.46540698080769921</c:v>
                </c:pt>
                <c:pt idx="79">
                  <c:v>0.46119110633995836</c:v>
                </c:pt>
                <c:pt idx="80">
                  <c:v>0.44426574708510058</c:v>
                </c:pt>
                <c:pt idx="81">
                  <c:v>0.435001284368144</c:v>
                </c:pt>
                <c:pt idx="82">
                  <c:v>0.43453497295298793</c:v>
                </c:pt>
                <c:pt idx="83">
                  <c:v>0.42813977996810237</c:v>
                </c:pt>
                <c:pt idx="84">
                  <c:v>0.43246033740487255</c:v>
                </c:pt>
                <c:pt idx="85">
                  <c:v>0.41701482156128122</c:v>
                </c:pt>
                <c:pt idx="86">
                  <c:v>0.4136030971853038</c:v>
                </c:pt>
                <c:pt idx="87">
                  <c:v>0.41889911500380927</c:v>
                </c:pt>
                <c:pt idx="88">
                  <c:v>0.41411699612264274</c:v>
                </c:pt>
                <c:pt idx="89">
                  <c:v>0.40792641910505617</c:v>
                </c:pt>
                <c:pt idx="90">
                  <c:v>0.40768850544357421</c:v>
                </c:pt>
                <c:pt idx="91">
                  <c:v>0.39977540541619128</c:v>
                </c:pt>
                <c:pt idx="92">
                  <c:v>0.39831460180368444</c:v>
                </c:pt>
                <c:pt idx="93">
                  <c:v>0.40206892281017309</c:v>
                </c:pt>
                <c:pt idx="94">
                  <c:v>0.396877587960697</c:v>
                </c:pt>
                <c:pt idx="95">
                  <c:v>0.39860486094125308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raman'!$A$57:$B$57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raman'!$D$57:$CU$57</c:f>
              <c:numCache>
                <c:formatCode>General</c:formatCode>
                <c:ptCount val="96"/>
                <c:pt idx="0">
                  <c:v>1.1587274765111283E-2</c:v>
                </c:pt>
                <c:pt idx="1">
                  <c:v>1.2904922865643464E-2</c:v>
                </c:pt>
                <c:pt idx="2">
                  <c:v>1.1649598482160205E-2</c:v>
                </c:pt>
                <c:pt idx="3">
                  <c:v>1.2237196494140429E-2</c:v>
                </c:pt>
                <c:pt idx="4">
                  <c:v>1.2348482977992551E-2</c:v>
                </c:pt>
                <c:pt idx="5">
                  <c:v>1.3229879995962887E-2</c:v>
                </c:pt>
                <c:pt idx="6">
                  <c:v>1.2829245666739125E-2</c:v>
                </c:pt>
                <c:pt idx="7">
                  <c:v>1.2081390935713277E-2</c:v>
                </c:pt>
                <c:pt idx="8">
                  <c:v>1.4284887214834268E-2</c:v>
                </c:pt>
                <c:pt idx="9">
                  <c:v>1.4583137381442851E-2</c:v>
                </c:pt>
                <c:pt idx="10">
                  <c:v>1.3679484560380151E-2</c:v>
                </c:pt>
                <c:pt idx="11">
                  <c:v>1.8585044449842599E-2</c:v>
                </c:pt>
                <c:pt idx="12">
                  <c:v>1.7899513435865669E-2</c:v>
                </c:pt>
                <c:pt idx="13">
                  <c:v>1.6688700658567139E-2</c:v>
                </c:pt>
                <c:pt idx="14">
                  <c:v>1.9439734504102097E-2</c:v>
                </c:pt>
                <c:pt idx="15">
                  <c:v>2.0993309054193939E-2</c:v>
                </c:pt>
                <c:pt idx="16">
                  <c:v>2.3860080544199493E-2</c:v>
                </c:pt>
                <c:pt idx="17">
                  <c:v>2.6188216789028027E-2</c:v>
                </c:pt>
                <c:pt idx="18">
                  <c:v>2.9241951961790042E-2</c:v>
                </c:pt>
                <c:pt idx="19">
                  <c:v>7.360567655019995E-2</c:v>
                </c:pt>
                <c:pt idx="20">
                  <c:v>0.3196983678475282</c:v>
                </c:pt>
                <c:pt idx="21">
                  <c:v>0.96345757702625157</c:v>
                </c:pt>
                <c:pt idx="22">
                  <c:v>2.9126124621951952</c:v>
                </c:pt>
                <c:pt idx="23">
                  <c:v>5.6218533449822301</c:v>
                </c:pt>
                <c:pt idx="24">
                  <c:v>7.5863436734242606</c:v>
                </c:pt>
                <c:pt idx="25">
                  <c:v>7.5863436734242606</c:v>
                </c:pt>
                <c:pt idx="26">
                  <c:v>7.5863436734242606</c:v>
                </c:pt>
                <c:pt idx="27">
                  <c:v>7.5863436734242606</c:v>
                </c:pt>
                <c:pt idx="28">
                  <c:v>7.5863436734242606</c:v>
                </c:pt>
                <c:pt idx="29">
                  <c:v>7.5863436734242606</c:v>
                </c:pt>
                <c:pt idx="30">
                  <c:v>7.5863436734242606</c:v>
                </c:pt>
                <c:pt idx="31">
                  <c:v>7.5863436734242606</c:v>
                </c:pt>
                <c:pt idx="32">
                  <c:v>7.5863436734242606</c:v>
                </c:pt>
                <c:pt idx="33">
                  <c:v>6.603001215958499</c:v>
                </c:pt>
                <c:pt idx="34">
                  <c:v>3.7884421088696829</c:v>
                </c:pt>
                <c:pt idx="35">
                  <c:v>1.5957630537268082</c:v>
                </c:pt>
                <c:pt idx="36">
                  <c:v>0.86393521942153106</c:v>
                </c:pt>
                <c:pt idx="37">
                  <c:v>0.65384632332116455</c:v>
                </c:pt>
                <c:pt idx="38">
                  <c:v>0.78159568611436991</c:v>
                </c:pt>
                <c:pt idx="39">
                  <c:v>1</c:v>
                </c:pt>
                <c:pt idx="40">
                  <c:v>1.1508259793214313</c:v>
                </c:pt>
                <c:pt idx="41">
                  <c:v>1.304874845387517</c:v>
                </c:pt>
                <c:pt idx="42">
                  <c:v>1.3515132922933337</c:v>
                </c:pt>
                <c:pt idx="43">
                  <c:v>1.3147260330803985</c:v>
                </c:pt>
                <c:pt idx="44">
                  <c:v>1.2204876213596618</c:v>
                </c:pt>
                <c:pt idx="45">
                  <c:v>1.0376864608733796</c:v>
                </c:pt>
                <c:pt idx="46">
                  <c:v>0.87440517071911239</c:v>
                </c:pt>
                <c:pt idx="47">
                  <c:v>0.69196458411648742</c:v>
                </c:pt>
                <c:pt idx="48">
                  <c:v>0.5861477999518766</c:v>
                </c:pt>
                <c:pt idx="49">
                  <c:v>0.48654977261664206</c:v>
                </c:pt>
                <c:pt idx="50">
                  <c:v>0.43487667469503688</c:v>
                </c:pt>
                <c:pt idx="51">
                  <c:v>0.40715268053000064</c:v>
                </c:pt>
                <c:pt idx="52">
                  <c:v>0.39746620071678324</c:v>
                </c:pt>
                <c:pt idx="53">
                  <c:v>0.41102994763269279</c:v>
                </c:pt>
                <c:pt idx="54">
                  <c:v>0.42857333834551947</c:v>
                </c:pt>
                <c:pt idx="55">
                  <c:v>0.44565822217269185</c:v>
                </c:pt>
                <c:pt idx="56">
                  <c:v>0.45007411705217076</c:v>
                </c:pt>
                <c:pt idx="57">
                  <c:v>0.45872784544960915</c:v>
                </c:pt>
                <c:pt idx="58">
                  <c:v>0.47252306765445989</c:v>
                </c:pt>
                <c:pt idx="59">
                  <c:v>0.48540573471701098</c:v>
                </c:pt>
                <c:pt idx="60">
                  <c:v>0.49090334377907219</c:v>
                </c:pt>
                <c:pt idx="61">
                  <c:v>0.49470938484347848</c:v>
                </c:pt>
                <c:pt idx="62">
                  <c:v>0.49592019762077705</c:v>
                </c:pt>
                <c:pt idx="63">
                  <c:v>0.49630747846814527</c:v>
                </c:pt>
                <c:pt idx="64">
                  <c:v>0.49406836543568627</c:v>
                </c:pt>
                <c:pt idx="65">
                  <c:v>0.49443339047996221</c:v>
                </c:pt>
                <c:pt idx="66">
                  <c:v>0.50203211165852923</c:v>
                </c:pt>
                <c:pt idx="67">
                  <c:v>0.51792399481926721</c:v>
                </c:pt>
                <c:pt idx="68">
                  <c:v>0.50754308167083606</c:v>
                </c:pt>
                <c:pt idx="69">
                  <c:v>0.52472589850000517</c:v>
                </c:pt>
                <c:pt idx="70">
                  <c:v>0.53668264947001088</c:v>
                </c:pt>
                <c:pt idx="71">
                  <c:v>0.55819233049789918</c:v>
                </c:pt>
                <c:pt idx="72">
                  <c:v>0.56494972257245246</c:v>
                </c:pt>
                <c:pt idx="73">
                  <c:v>0.58094844105642418</c:v>
                </c:pt>
                <c:pt idx="74">
                  <c:v>0.5772314306727776</c:v>
                </c:pt>
                <c:pt idx="75">
                  <c:v>0.57561108124501836</c:v>
                </c:pt>
                <c:pt idx="76">
                  <c:v>0.56406387439386352</c:v>
                </c:pt>
                <c:pt idx="77">
                  <c:v>0.54698343425891927</c:v>
                </c:pt>
                <c:pt idx="78">
                  <c:v>0.54628900092370547</c:v>
                </c:pt>
                <c:pt idx="79">
                  <c:v>0.52705848590545223</c:v>
                </c:pt>
                <c:pt idx="80">
                  <c:v>0.51798186737569774</c:v>
                </c:pt>
                <c:pt idx="81">
                  <c:v>0.49076089917089066</c:v>
                </c:pt>
                <c:pt idx="82">
                  <c:v>0.48239651115043364</c:v>
                </c:pt>
                <c:pt idx="83">
                  <c:v>0.47846583012031979</c:v>
                </c:pt>
                <c:pt idx="84">
                  <c:v>0.46565884772506333</c:v>
                </c:pt>
                <c:pt idx="85">
                  <c:v>0.45733897877918139</c:v>
                </c:pt>
                <c:pt idx="86">
                  <c:v>0.4522553575281994</c:v>
                </c:pt>
                <c:pt idx="87">
                  <c:v>0.45676473424905661</c:v>
                </c:pt>
                <c:pt idx="88">
                  <c:v>0.44883214615054295</c:v>
                </c:pt>
                <c:pt idx="89">
                  <c:v>0.44324105524710361</c:v>
                </c:pt>
                <c:pt idx="90">
                  <c:v>0.44296506088358734</c:v>
                </c:pt>
                <c:pt idx="91">
                  <c:v>0.43538414434749434</c:v>
                </c:pt>
                <c:pt idx="92">
                  <c:v>0.43257969657453765</c:v>
                </c:pt>
                <c:pt idx="93">
                  <c:v>0.44569828261825811</c:v>
                </c:pt>
                <c:pt idx="94">
                  <c:v>0.42739814232155898</c:v>
                </c:pt>
                <c:pt idx="95">
                  <c:v>0.44154947978105846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75031264"/>
        <c:axId val="-375026368"/>
      </c:scatterChart>
      <c:valAx>
        <c:axId val="-375031264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26368"/>
        <c:crosses val="autoZero"/>
        <c:crossBetween val="midCat"/>
      </c:valAx>
      <c:valAx>
        <c:axId val="-37502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31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raman'!$A$58:$B$58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raman'!$D$58:$CU$58</c:f>
              <c:numCache>
                <c:formatCode>General</c:formatCode>
                <c:ptCount val="96"/>
                <c:pt idx="0">
                  <c:v>1.3523468743915372E-2</c:v>
                </c:pt>
                <c:pt idx="1">
                  <c:v>1.4132089662029911E-2</c:v>
                </c:pt>
                <c:pt idx="2">
                  <c:v>1.3194043421360102E-2</c:v>
                </c:pt>
                <c:pt idx="3">
                  <c:v>1.3841737109206146E-2</c:v>
                </c:pt>
                <c:pt idx="4">
                  <c:v>1.427167809208724E-2</c:v>
                </c:pt>
                <c:pt idx="5">
                  <c:v>1.4562021277188702E-2</c:v>
                </c:pt>
                <c:pt idx="6">
                  <c:v>1.4009250719452785E-2</c:v>
                </c:pt>
                <c:pt idx="7">
                  <c:v>1.110018886733324E-2</c:v>
                </c:pt>
                <c:pt idx="8">
                  <c:v>1.4645778082312023E-2</c:v>
                </c:pt>
                <c:pt idx="9">
                  <c:v>1.4048332856906589E-2</c:v>
                </c:pt>
                <c:pt idx="10">
                  <c:v>1.4299593904554245E-2</c:v>
                </c:pt>
                <c:pt idx="11">
                  <c:v>1.4975212772589596E-2</c:v>
                </c:pt>
                <c:pt idx="12">
                  <c:v>1.6069596930796935E-2</c:v>
                </c:pt>
                <c:pt idx="13">
                  <c:v>1.6739623268616582E-2</c:v>
                </c:pt>
                <c:pt idx="14">
                  <c:v>1.6203602198360863E-2</c:v>
                </c:pt>
                <c:pt idx="15">
                  <c:v>1.7845173751810724E-2</c:v>
                </c:pt>
                <c:pt idx="16">
                  <c:v>1.7225395876431689E-2</c:v>
                </c:pt>
                <c:pt idx="17">
                  <c:v>1.8336538889841533E-2</c:v>
                </c:pt>
                <c:pt idx="18">
                  <c:v>1.8079685311978178E-2</c:v>
                </c:pt>
                <c:pt idx="19">
                  <c:v>2.2674993385217092E-2</c:v>
                </c:pt>
                <c:pt idx="20">
                  <c:v>2.5433291114570197E-2</c:v>
                </c:pt>
                <c:pt idx="21">
                  <c:v>2.9609815162192511E-2</c:v>
                </c:pt>
                <c:pt idx="22">
                  <c:v>0.12833341147575023</c:v>
                </c:pt>
                <c:pt idx="23">
                  <c:v>0.40524634603794762</c:v>
                </c:pt>
                <c:pt idx="24">
                  <c:v>1.363637377905206</c:v>
                </c:pt>
                <c:pt idx="25">
                  <c:v>2.5703309902005662</c:v>
                </c:pt>
                <c:pt idx="26">
                  <c:v>5.022836895729804</c:v>
                </c:pt>
                <c:pt idx="27">
                  <c:v>7.6593390968869333</c:v>
                </c:pt>
                <c:pt idx="28">
                  <c:v>9.5151203515781138</c:v>
                </c:pt>
                <c:pt idx="29">
                  <c:v>9.5151203515781138</c:v>
                </c:pt>
                <c:pt idx="30">
                  <c:v>9.5151203515781138</c:v>
                </c:pt>
                <c:pt idx="31">
                  <c:v>9.5151203515781138</c:v>
                </c:pt>
                <c:pt idx="32">
                  <c:v>9.5151203515781138</c:v>
                </c:pt>
                <c:pt idx="33">
                  <c:v>9.5151203515781138</c:v>
                </c:pt>
                <c:pt idx="34">
                  <c:v>7.4176251540580482</c:v>
                </c:pt>
                <c:pt idx="35">
                  <c:v>4.1050442046422031</c:v>
                </c:pt>
                <c:pt idx="36">
                  <c:v>2.3887356417992831</c:v>
                </c:pt>
                <c:pt idx="37">
                  <c:v>1.0270357805305663</c:v>
                </c:pt>
                <c:pt idx="38">
                  <c:v>0.55299392170654427</c:v>
                </c:pt>
                <c:pt idx="39">
                  <c:v>0.41748001056866435</c:v>
                </c:pt>
                <c:pt idx="40">
                  <c:v>0.52233997084858497</c:v>
                </c:pt>
                <c:pt idx="41">
                  <c:v>0.76754366189979184</c:v>
                </c:pt>
                <c:pt idx="42">
                  <c:v>0.9733606521096323</c:v>
                </c:pt>
                <c:pt idx="43">
                  <c:v>1.2072743080332855</c:v>
                </c:pt>
                <c:pt idx="44">
                  <c:v>1.3418501729304957</c:v>
                </c:pt>
                <c:pt idx="45">
                  <c:v>1.3893721785298643</c:v>
                </c:pt>
                <c:pt idx="46">
                  <c:v>1.3531067090830888</c:v>
                </c:pt>
                <c:pt idx="47">
                  <c:v>1.1889601017934177</c:v>
                </c:pt>
                <c:pt idx="48">
                  <c:v>1.0111001888673334</c:v>
                </c:pt>
                <c:pt idx="49">
                  <c:v>0.75650488781988612</c:v>
                </c:pt>
                <c:pt idx="50">
                  <c:v>0.57399383519562874</c:v>
                </c:pt>
                <c:pt idx="51">
                  <c:v>0.39144369106619525</c:v>
                </c:pt>
                <c:pt idx="52">
                  <c:v>0.27029078862029704</c:v>
                </c:pt>
                <c:pt idx="53">
                  <c:v>0.18275114734691822</c:v>
                </c:pt>
                <c:pt idx="54">
                  <c:v>0.13625094479334265</c:v>
                </c:pt>
                <c:pt idx="55">
                  <c:v>0.12013668256259852</c:v>
                </c:pt>
                <c:pt idx="56">
                  <c:v>0.11786974997127624</c:v>
                </c:pt>
                <c:pt idx="57">
                  <c:v>0.12079555194315367</c:v>
                </c:pt>
                <c:pt idx="58">
                  <c:v>0.12577053380138847</c:v>
                </c:pt>
                <c:pt idx="59">
                  <c:v>0.1323926797432888</c:v>
                </c:pt>
                <c:pt idx="60">
                  <c:v>0.13474337850745674</c:v>
                </c:pt>
                <c:pt idx="61">
                  <c:v>0.1368037247188009</c:v>
                </c:pt>
                <c:pt idx="62">
                  <c:v>0.13620627949339545</c:v>
                </c:pt>
                <c:pt idx="63">
                  <c:v>0.14170054230212806</c:v>
                </c:pt>
                <c:pt idx="64">
                  <c:v>0.14852370082923547</c:v>
                </c:pt>
                <c:pt idx="65">
                  <c:v>0.14566489680727884</c:v>
                </c:pt>
                <c:pt idx="66">
                  <c:v>0.1532697542897962</c:v>
                </c:pt>
                <c:pt idx="67">
                  <c:v>0.16253852534345936</c:v>
                </c:pt>
                <c:pt idx="68">
                  <c:v>0.1649897210325085</c:v>
                </c:pt>
                <c:pt idx="69">
                  <c:v>0.17209206578745284</c:v>
                </c:pt>
                <c:pt idx="70">
                  <c:v>0.17830102023395231</c:v>
                </c:pt>
                <c:pt idx="71">
                  <c:v>0.18826774280562442</c:v>
                </c:pt>
                <c:pt idx="72">
                  <c:v>0.18893219534867298</c:v>
                </c:pt>
                <c:pt idx="73">
                  <c:v>0.19577210336326056</c:v>
                </c:pt>
                <c:pt idx="74">
                  <c:v>0.20104859473158362</c:v>
                </c:pt>
                <c:pt idx="75">
                  <c:v>0.20252825457272483</c:v>
                </c:pt>
                <c:pt idx="76">
                  <c:v>0.19928418423555663</c:v>
                </c:pt>
                <c:pt idx="77">
                  <c:v>0.20931232159465615</c:v>
                </c:pt>
                <c:pt idx="78">
                  <c:v>0.20442108717382237</c:v>
                </c:pt>
                <c:pt idx="79">
                  <c:v>0.20532563443953178</c:v>
                </c:pt>
                <c:pt idx="80">
                  <c:v>0.21137266780600028</c:v>
                </c:pt>
                <c:pt idx="81">
                  <c:v>0.20621900601253207</c:v>
                </c:pt>
                <c:pt idx="82">
                  <c:v>0.20666569648289335</c:v>
                </c:pt>
                <c:pt idx="83">
                  <c:v>0.20199222413474682</c:v>
                </c:pt>
                <c:pt idx="84">
                  <c:v>0.21157926355370074</c:v>
                </c:pt>
                <c:pt idx="85">
                  <c:v>0.2068387932556334</c:v>
                </c:pt>
                <c:pt idx="86">
                  <c:v>0.21039553942787667</c:v>
                </c:pt>
                <c:pt idx="87">
                  <c:v>0.20763165853603016</c:v>
                </c:pt>
                <c:pt idx="88">
                  <c:v>0.20770983217866007</c:v>
                </c:pt>
                <c:pt idx="89">
                  <c:v>0.20616875755009145</c:v>
                </c:pt>
                <c:pt idx="90">
                  <c:v>0.19808929378474577</c:v>
                </c:pt>
                <c:pt idx="91">
                  <c:v>0.20189731037235903</c:v>
                </c:pt>
                <c:pt idx="92">
                  <c:v>0.20916715000210542</c:v>
                </c:pt>
                <c:pt idx="93">
                  <c:v>0.20707888797829427</c:v>
                </c:pt>
                <c:pt idx="94">
                  <c:v>0.21371220024518139</c:v>
                </c:pt>
                <c:pt idx="95">
                  <c:v>0.2099823573001981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raman'!$A$59:$B$59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raman'!$D$59:$CU$59</c:f>
              <c:numCache>
                <c:formatCode>General</c:formatCode>
                <c:ptCount val="96"/>
                <c:pt idx="0">
                  <c:v>1.2252062737527932E-2</c:v>
                </c:pt>
                <c:pt idx="1">
                  <c:v>1.1180631854282716E-2</c:v>
                </c:pt>
                <c:pt idx="2">
                  <c:v>1.3428963020373875E-2</c:v>
                </c:pt>
                <c:pt idx="3">
                  <c:v>1.2179890150323232E-2</c:v>
                </c:pt>
                <c:pt idx="4">
                  <c:v>1.1497058680672252E-2</c:v>
                </c:pt>
                <c:pt idx="5">
                  <c:v>1.2851619577910978E-2</c:v>
                </c:pt>
                <c:pt idx="6">
                  <c:v>1.279610005380113E-2</c:v>
                </c:pt>
                <c:pt idx="7">
                  <c:v>1.3445616083468727E-2</c:v>
                </c:pt>
                <c:pt idx="8">
                  <c:v>1.3595512278909748E-2</c:v>
                </c:pt>
                <c:pt idx="9">
                  <c:v>1.3678777594384005E-2</c:v>
                </c:pt>
                <c:pt idx="10">
                  <c:v>1.5421937905216968E-2</c:v>
                </c:pt>
                <c:pt idx="11">
                  <c:v>1.4228375245482495E-2</c:v>
                </c:pt>
                <c:pt idx="12">
                  <c:v>1.3812020726730172E-2</c:v>
                </c:pt>
                <c:pt idx="13">
                  <c:v>1.6193585711373821E-2</c:v>
                </c:pt>
                <c:pt idx="14">
                  <c:v>1.6415645180225865E-2</c:v>
                </c:pt>
                <c:pt idx="15">
                  <c:v>1.6987446915450823E-2</c:v>
                </c:pt>
                <c:pt idx="16">
                  <c:v>1.7076272565750377E-2</c:v>
                </c:pt>
                <c:pt idx="17">
                  <c:v>1.8752811310410254E-2</c:v>
                </c:pt>
                <c:pt idx="18">
                  <c:v>1.6965242831324355E-2</c:v>
                </c:pt>
                <c:pt idx="19">
                  <c:v>2.2283530786535437E-2</c:v>
                </c:pt>
                <c:pt idx="20">
                  <c:v>2.3105147095770526E-2</c:v>
                </c:pt>
                <c:pt idx="21">
                  <c:v>2.9045205289284799E-2</c:v>
                </c:pt>
                <c:pt idx="22">
                  <c:v>0.13891957292344195</c:v>
                </c:pt>
                <c:pt idx="23">
                  <c:v>0.46558375808501323</c:v>
                </c:pt>
                <c:pt idx="24">
                  <c:v>1.4923473167682235</c:v>
                </c:pt>
                <c:pt idx="25">
                  <c:v>2.8116169644604727</c:v>
                </c:pt>
                <c:pt idx="26">
                  <c:v>5.4355281831438305</c:v>
                </c:pt>
                <c:pt idx="27">
                  <c:v>8.128516130582554</c:v>
                </c:pt>
                <c:pt idx="28">
                  <c:v>9.4593217034164905</c:v>
                </c:pt>
                <c:pt idx="29">
                  <c:v>9.4593217034164905</c:v>
                </c:pt>
                <c:pt idx="30">
                  <c:v>9.4593217034164905</c:v>
                </c:pt>
                <c:pt idx="31">
                  <c:v>9.4593217034164905</c:v>
                </c:pt>
                <c:pt idx="32">
                  <c:v>9.4593217034164905</c:v>
                </c:pt>
                <c:pt idx="33">
                  <c:v>9.4593217034164905</c:v>
                </c:pt>
                <c:pt idx="34">
                  <c:v>8.640215824815364</c:v>
                </c:pt>
                <c:pt idx="35">
                  <c:v>4.9644706898871336</c:v>
                </c:pt>
                <c:pt idx="36">
                  <c:v>2.9352978018003282</c:v>
                </c:pt>
                <c:pt idx="37">
                  <c:v>1.266625217180205</c:v>
                </c:pt>
                <c:pt idx="38">
                  <c:v>0.65831357838886917</c:v>
                </c:pt>
                <c:pt idx="39">
                  <c:v>0.44277284304529946</c:v>
                </c:pt>
                <c:pt idx="40">
                  <c:v>0.5359151293590475</c:v>
                </c:pt>
                <c:pt idx="41">
                  <c:v>0.78830642027273867</c:v>
                </c:pt>
                <c:pt idx="42">
                  <c:v>0.98815319905295473</c:v>
                </c:pt>
                <c:pt idx="43">
                  <c:v>1.2364419594415019</c:v>
                </c:pt>
                <c:pt idx="44">
                  <c:v>1.3698045318777861</c:v>
                </c:pt>
                <c:pt idx="45">
                  <c:v>1.4006539587092517</c:v>
                </c:pt>
                <c:pt idx="46">
                  <c:v>1.3538052412163126</c:v>
                </c:pt>
                <c:pt idx="47">
                  <c:v>1.2058812043312679</c:v>
                </c:pt>
                <c:pt idx="48">
                  <c:v>1.0331976950037132</c:v>
                </c:pt>
                <c:pt idx="49">
                  <c:v>0.78256066644291822</c:v>
                </c:pt>
                <c:pt idx="50">
                  <c:v>0.5958763830459709</c:v>
                </c:pt>
                <c:pt idx="51">
                  <c:v>0.40003219778474208</c:v>
                </c:pt>
                <c:pt idx="52">
                  <c:v>0.29225627443502877</c:v>
                </c:pt>
                <c:pt idx="53">
                  <c:v>0.20437676586617556</c:v>
                </c:pt>
                <c:pt idx="54">
                  <c:v>0.16028712004320481</c:v>
                </c:pt>
                <c:pt idx="55">
                  <c:v>0.1445098888505833</c:v>
                </c:pt>
                <c:pt idx="56">
                  <c:v>0.14871788877532785</c:v>
                </c:pt>
                <c:pt idx="57">
                  <c:v>0.14935076105569428</c:v>
                </c:pt>
                <c:pt idx="58">
                  <c:v>0.16070903489678243</c:v>
                </c:pt>
                <c:pt idx="59">
                  <c:v>0.15995958186095838</c:v>
                </c:pt>
                <c:pt idx="60">
                  <c:v>0.16799809365271015</c:v>
                </c:pt>
                <c:pt idx="61">
                  <c:v>0.17140113033131443</c:v>
                </c:pt>
                <c:pt idx="62">
                  <c:v>0.17041297407733719</c:v>
                </c:pt>
                <c:pt idx="63">
                  <c:v>0.17911765496185139</c:v>
                </c:pt>
                <c:pt idx="64">
                  <c:v>0.17444333201527629</c:v>
                </c:pt>
                <c:pt idx="65">
                  <c:v>0.18377532484533163</c:v>
                </c:pt>
                <c:pt idx="66">
                  <c:v>0.18903810259022655</c:v>
                </c:pt>
                <c:pt idx="67">
                  <c:v>0.18620130731202189</c:v>
                </c:pt>
                <c:pt idx="68">
                  <c:v>0.19464507158046276</c:v>
                </c:pt>
                <c:pt idx="69">
                  <c:v>0.2023560358761744</c:v>
                </c:pt>
                <c:pt idx="70">
                  <c:v>0.20908439493894038</c:v>
                </c:pt>
                <c:pt idx="71">
                  <c:v>0.21498559598523334</c:v>
                </c:pt>
                <c:pt idx="72">
                  <c:v>0.22359590019841638</c:v>
                </c:pt>
                <c:pt idx="73">
                  <c:v>0.22984128317625696</c:v>
                </c:pt>
                <c:pt idx="74">
                  <c:v>0.23170657526357918</c:v>
                </c:pt>
                <c:pt idx="75">
                  <c:v>0.23603670696481299</c:v>
                </c:pt>
                <c:pt idx="76">
                  <c:v>0.23581464749596093</c:v>
                </c:pt>
                <c:pt idx="77">
                  <c:v>0.24411406658999238</c:v>
                </c:pt>
                <c:pt idx="78">
                  <c:v>0.23926765267764349</c:v>
                </c:pt>
                <c:pt idx="79">
                  <c:v>0.23582019851699257</c:v>
                </c:pt>
                <c:pt idx="80">
                  <c:v>0.24590718609010992</c:v>
                </c:pt>
                <c:pt idx="81">
                  <c:v>0.24496899833921087</c:v>
                </c:pt>
                <c:pt idx="82">
                  <c:v>0.24083316168787733</c:v>
                </c:pt>
                <c:pt idx="83">
                  <c:v>0.23512626500527833</c:v>
                </c:pt>
                <c:pt idx="84">
                  <c:v>0.24386980303701389</c:v>
                </c:pt>
                <c:pt idx="85">
                  <c:v>0.23953967133578008</c:v>
                </c:pt>
                <c:pt idx="86">
                  <c:v>0.23197859392171577</c:v>
                </c:pt>
                <c:pt idx="87">
                  <c:v>0.24175470568947524</c:v>
                </c:pt>
                <c:pt idx="88">
                  <c:v>0.24354227416856114</c:v>
                </c:pt>
                <c:pt idx="89">
                  <c:v>0.238718055026545</c:v>
                </c:pt>
                <c:pt idx="90">
                  <c:v>0.24495233596232233</c:v>
                </c:pt>
                <c:pt idx="91">
                  <c:v>0.23527060086589408</c:v>
                </c:pt>
                <c:pt idx="92">
                  <c:v>0.24254855757975854</c:v>
                </c:pt>
                <c:pt idx="93">
                  <c:v>0.23547600727165127</c:v>
                </c:pt>
                <c:pt idx="94">
                  <c:v>0.23749118624062082</c:v>
                </c:pt>
                <c:pt idx="95">
                  <c:v>0.24550193361342082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raman'!$A$60:$B$60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raman'!$D$60:$CU$60</c:f>
              <c:numCache>
                <c:formatCode>General</c:formatCode>
                <c:ptCount val="96"/>
                <c:pt idx="0">
                  <c:v>9.6974684547855745E-3</c:v>
                </c:pt>
                <c:pt idx="1">
                  <c:v>8.54594781231874E-3</c:v>
                </c:pt>
                <c:pt idx="2">
                  <c:v>9.6831945930739571E-3</c:v>
                </c:pt>
                <c:pt idx="3">
                  <c:v>1.0948906129233738E-2</c:v>
                </c:pt>
                <c:pt idx="4">
                  <c:v>8.6506307813480759E-3</c:v>
                </c:pt>
                <c:pt idx="5">
                  <c:v>8.4365068893855304E-3</c:v>
                </c:pt>
                <c:pt idx="6">
                  <c:v>1.1429499389245567E-2</c:v>
                </c:pt>
                <c:pt idx="7">
                  <c:v>9.9829616553062123E-3</c:v>
                </c:pt>
                <c:pt idx="8">
                  <c:v>1.1572245989505884E-2</c:v>
                </c:pt>
                <c:pt idx="9">
                  <c:v>1.145328915876493E-2</c:v>
                </c:pt>
                <c:pt idx="10">
                  <c:v>1.1667413050727476E-2</c:v>
                </c:pt>
                <c:pt idx="11">
                  <c:v>1.2228891527105141E-2</c:v>
                </c:pt>
                <c:pt idx="12">
                  <c:v>1.2890303001752403E-2</c:v>
                </c:pt>
                <c:pt idx="13">
                  <c:v>1.6035558009680505E-2</c:v>
                </c:pt>
                <c:pt idx="14">
                  <c:v>1.4679429383058868E-2</c:v>
                </c:pt>
                <c:pt idx="15">
                  <c:v>1.6211610287267933E-2</c:v>
                </c:pt>
                <c:pt idx="16">
                  <c:v>1.6991978592656151E-2</c:v>
                </c:pt>
                <c:pt idx="17">
                  <c:v>1.8990470912021287E-2</c:v>
                </c:pt>
                <c:pt idx="18">
                  <c:v>2.1326809891137933E-2</c:v>
                </c:pt>
                <c:pt idx="19">
                  <c:v>2.2844716933635382E-2</c:v>
                </c:pt>
                <c:pt idx="20">
                  <c:v>2.3891546623928742E-2</c:v>
                </c:pt>
                <c:pt idx="21">
                  <c:v>3.1290739730828659E-2</c:v>
                </c:pt>
                <c:pt idx="22">
                  <c:v>0.18054511127461123</c:v>
                </c:pt>
                <c:pt idx="23">
                  <c:v>0.62540565049656072</c:v>
                </c:pt>
                <c:pt idx="24">
                  <c:v>2.0255759980193497</c:v>
                </c:pt>
                <c:pt idx="25">
                  <c:v>3.8035335455588335</c:v>
                </c:pt>
                <c:pt idx="26">
                  <c:v>7.4019309501301054</c:v>
                </c:pt>
                <c:pt idx="27">
                  <c:v>8.1092273658444807</c:v>
                </c:pt>
                <c:pt idx="28">
                  <c:v>8.1092273658444807</c:v>
                </c:pt>
                <c:pt idx="29">
                  <c:v>8.1092273658444807</c:v>
                </c:pt>
                <c:pt idx="30">
                  <c:v>8.1092273658444807</c:v>
                </c:pt>
                <c:pt idx="31">
                  <c:v>8.1092273658444807</c:v>
                </c:pt>
                <c:pt idx="32">
                  <c:v>8.1092273658444807</c:v>
                </c:pt>
                <c:pt idx="33">
                  <c:v>8.1092273658444807</c:v>
                </c:pt>
                <c:pt idx="34">
                  <c:v>8.1092273658444807</c:v>
                </c:pt>
                <c:pt idx="35">
                  <c:v>7.0046964836940404</c:v>
                </c:pt>
                <c:pt idx="36">
                  <c:v>4.1746495593316411</c:v>
                </c:pt>
                <c:pt idx="37">
                  <c:v>1.7902578083751468</c:v>
                </c:pt>
                <c:pt idx="38">
                  <c:v>0.90822619814200467</c:v>
                </c:pt>
                <c:pt idx="39">
                  <c:v>0.51953292156435549</c:v>
                </c:pt>
                <c:pt idx="40">
                  <c:v>0.5639566438954664</c:v>
                </c:pt>
                <c:pt idx="41">
                  <c:v>0.75739681612573395</c:v>
                </c:pt>
                <c:pt idx="42">
                  <c:v>0.93758505690812233</c:v>
                </c:pt>
                <c:pt idx="43">
                  <c:v>1.1575862034472828</c:v>
                </c:pt>
                <c:pt idx="44">
                  <c:v>1.2673131704179581</c:v>
                </c:pt>
                <c:pt idx="45">
                  <c:v>1.347186403517648</c:v>
                </c:pt>
                <c:pt idx="46">
                  <c:v>1.2855803764545817</c:v>
                </c:pt>
                <c:pt idx="47">
                  <c:v>1.1636530656802246</c:v>
                </c:pt>
                <c:pt idx="48">
                  <c:v>1.0396606432487041</c:v>
                </c:pt>
                <c:pt idx="49">
                  <c:v>0.85087410917791018</c:v>
                </c:pt>
                <c:pt idx="50">
                  <c:v>0.70070138068238308</c:v>
                </c:pt>
                <c:pt idx="51">
                  <c:v>0.55406884131823764</c:v>
                </c:pt>
                <c:pt idx="52">
                  <c:v>0.48497321204095395</c:v>
                </c:pt>
                <c:pt idx="53">
                  <c:v>0.40617059840107683</c:v>
                </c:pt>
                <c:pt idx="54">
                  <c:v>0.39152447469534507</c:v>
                </c:pt>
                <c:pt idx="55">
                  <c:v>0.38600005912316543</c:v>
                </c:pt>
                <c:pt idx="56">
                  <c:v>0.39264268167734062</c:v>
                </c:pt>
                <c:pt idx="57">
                  <c:v>0.41073858540713665</c:v>
                </c:pt>
                <c:pt idx="58">
                  <c:v>0.42350517362424422</c:v>
                </c:pt>
                <c:pt idx="59">
                  <c:v>0.44280493548944966</c:v>
                </c:pt>
                <c:pt idx="60">
                  <c:v>0.44581695980492514</c:v>
                </c:pt>
                <c:pt idx="61">
                  <c:v>0.45035164113365783</c:v>
                </c:pt>
                <c:pt idx="62">
                  <c:v>0.45174583339151048</c:v>
                </c:pt>
                <c:pt idx="63">
                  <c:v>0.4644410443169158</c:v>
                </c:pt>
                <c:pt idx="64">
                  <c:v>0.45840748776130114</c:v>
                </c:pt>
                <c:pt idx="65">
                  <c:v>0.46637291729848263</c:v>
                </c:pt>
                <c:pt idx="66">
                  <c:v>0.46683447874287898</c:v>
                </c:pt>
                <c:pt idx="67">
                  <c:v>0.47683172224304093</c:v>
                </c:pt>
                <c:pt idx="68">
                  <c:v>0.47698874270501285</c:v>
                </c:pt>
                <c:pt idx="69">
                  <c:v>0.48977912069163981</c:v>
                </c:pt>
                <c:pt idx="70">
                  <c:v>0.48827072955695006</c:v>
                </c:pt>
                <c:pt idx="71">
                  <c:v>0.47942500669925497</c:v>
                </c:pt>
                <c:pt idx="72">
                  <c:v>0.49578888747773509</c:v>
                </c:pt>
                <c:pt idx="73">
                  <c:v>0.49501803508015463</c:v>
                </c:pt>
                <c:pt idx="74">
                  <c:v>0.49412346789792932</c:v>
                </c:pt>
                <c:pt idx="75">
                  <c:v>0.48974105706040877</c:v>
                </c:pt>
                <c:pt idx="76">
                  <c:v>0.4832554549682056</c:v>
                </c:pt>
                <c:pt idx="77">
                  <c:v>0.47784523827286302</c:v>
                </c:pt>
                <c:pt idx="78">
                  <c:v>0.47314402057435062</c:v>
                </c:pt>
                <c:pt idx="79">
                  <c:v>0.46852843806296379</c:v>
                </c:pt>
                <c:pt idx="80">
                  <c:v>0.4594685913133062</c:v>
                </c:pt>
                <c:pt idx="81">
                  <c:v>0.45559531347607657</c:v>
                </c:pt>
                <c:pt idx="82">
                  <c:v>0.43803234049923501</c:v>
                </c:pt>
                <c:pt idx="83">
                  <c:v>0.43401155810784126</c:v>
                </c:pt>
                <c:pt idx="84">
                  <c:v>0.43002408139377457</c:v>
                </c:pt>
                <c:pt idx="85">
                  <c:v>0.42390963163864992</c:v>
                </c:pt>
                <c:pt idx="86">
                  <c:v>0.41517810765779189</c:v>
                </c:pt>
                <c:pt idx="87">
                  <c:v>0.42164466995123551</c:v>
                </c:pt>
                <c:pt idx="88">
                  <c:v>0.41959859010968753</c:v>
                </c:pt>
                <c:pt idx="89">
                  <c:v>0.41515907584217643</c:v>
                </c:pt>
                <c:pt idx="90">
                  <c:v>0.41077189906760786</c:v>
                </c:pt>
                <c:pt idx="91">
                  <c:v>0.39758182102047906</c:v>
                </c:pt>
                <c:pt idx="92">
                  <c:v>0.39529782751744919</c:v>
                </c:pt>
                <c:pt idx="93">
                  <c:v>0.39452697511986867</c:v>
                </c:pt>
                <c:pt idx="94">
                  <c:v>0.38543857266364367</c:v>
                </c:pt>
                <c:pt idx="95">
                  <c:v>0.39741527666755527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raman'!$A$61:$B$61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raman'!$D$61:$CU$61</c:f>
              <c:numCache>
                <c:formatCode>General</c:formatCode>
                <c:ptCount val="96"/>
                <c:pt idx="0">
                  <c:v>1.044768802609862E-2</c:v>
                </c:pt>
                <c:pt idx="1">
                  <c:v>1.1520499887443889E-2</c:v>
                </c:pt>
                <c:pt idx="2">
                  <c:v>1.1284573437884225E-2</c:v>
                </c:pt>
                <c:pt idx="3">
                  <c:v>1.0937353036082139E-2</c:v>
                </c:pt>
                <c:pt idx="4">
                  <c:v>1.2838147987976072E-2</c:v>
                </c:pt>
                <c:pt idx="5">
                  <c:v>1.0496658261292121E-2</c:v>
                </c:pt>
                <c:pt idx="6">
                  <c:v>1.0372010827194279E-2</c:v>
                </c:pt>
                <c:pt idx="7">
                  <c:v>1.1440371527921078E-2</c:v>
                </c:pt>
                <c:pt idx="8">
                  <c:v>1.5001583821530806E-2</c:v>
                </c:pt>
                <c:pt idx="9">
                  <c:v>1.1747531484156908E-2</c:v>
                </c:pt>
                <c:pt idx="10">
                  <c:v>1.2798087542409815E-2</c:v>
                </c:pt>
                <c:pt idx="11">
                  <c:v>1.5157381911567657E-2</c:v>
                </c:pt>
                <c:pt idx="12">
                  <c:v>1.3875350564373558E-2</c:v>
                </c:pt>
                <c:pt idx="13">
                  <c:v>1.5175186554041547E-2</c:v>
                </c:pt>
                <c:pt idx="14">
                  <c:v>1.7565646515919003E-2</c:v>
                </c:pt>
                <c:pt idx="15">
                  <c:v>1.7979641795388482E-2</c:v>
                </c:pt>
                <c:pt idx="16">
                  <c:v>1.8682977451839302E-2</c:v>
                </c:pt>
                <c:pt idx="17">
                  <c:v>2.0579321243114762E-2</c:v>
                </c:pt>
                <c:pt idx="18">
                  <c:v>2.357518385944633E-2</c:v>
                </c:pt>
                <c:pt idx="19">
                  <c:v>2.6482015795018139E-2</c:v>
                </c:pt>
                <c:pt idx="20">
                  <c:v>2.9228598479934625E-2</c:v>
                </c:pt>
                <c:pt idx="21">
                  <c:v>3.604830680314642E-2</c:v>
                </c:pt>
                <c:pt idx="22">
                  <c:v>0.20127045982326414</c:v>
                </c:pt>
                <c:pt idx="23">
                  <c:v>0.72820875692362719</c:v>
                </c:pt>
                <c:pt idx="24">
                  <c:v>2.3748926101487866</c:v>
                </c:pt>
                <c:pt idx="25">
                  <c:v>4.4597116340985847</c:v>
                </c:pt>
                <c:pt idx="26">
                  <c:v>7.5863436734242606</c:v>
                </c:pt>
                <c:pt idx="27">
                  <c:v>7.5863436734242606</c:v>
                </c:pt>
                <c:pt idx="28">
                  <c:v>7.5863436734242606</c:v>
                </c:pt>
                <c:pt idx="29">
                  <c:v>7.5863436734242606</c:v>
                </c:pt>
                <c:pt idx="30">
                  <c:v>7.5863436734242606</c:v>
                </c:pt>
                <c:pt idx="31">
                  <c:v>7.5863436734242606</c:v>
                </c:pt>
                <c:pt idx="32">
                  <c:v>7.5863436734242606</c:v>
                </c:pt>
                <c:pt idx="33">
                  <c:v>7.5863436734242606</c:v>
                </c:pt>
                <c:pt idx="34">
                  <c:v>7.5863436734242606</c:v>
                </c:pt>
                <c:pt idx="35">
                  <c:v>7.5863436734242606</c:v>
                </c:pt>
                <c:pt idx="36">
                  <c:v>5.0125888680565618</c:v>
                </c:pt>
                <c:pt idx="37">
                  <c:v>2.2219566163896127</c:v>
                </c:pt>
                <c:pt idx="38">
                  <c:v>1.1046905583758437</c:v>
                </c:pt>
                <c:pt idx="39">
                  <c:v>0.5792524144297605</c:v>
                </c:pt>
                <c:pt idx="40">
                  <c:v>0.60023237000209906</c:v>
                </c:pt>
                <c:pt idx="41">
                  <c:v>0.77794099944777229</c:v>
                </c:pt>
                <c:pt idx="42">
                  <c:v>0.95262260815278466</c:v>
                </c:pt>
                <c:pt idx="43">
                  <c:v>1.1488584094918699</c:v>
                </c:pt>
                <c:pt idx="44">
                  <c:v>1.2743152453251949</c:v>
                </c:pt>
                <c:pt idx="45">
                  <c:v>1.3270255458231974</c:v>
                </c:pt>
                <c:pt idx="46">
                  <c:v>1.2809969602008437</c:v>
                </c:pt>
                <c:pt idx="47">
                  <c:v>1.1746860598656308</c:v>
                </c:pt>
                <c:pt idx="48">
                  <c:v>1.0646225323934335</c:v>
                </c:pt>
                <c:pt idx="49">
                  <c:v>0.88031231643163421</c:v>
                </c:pt>
                <c:pt idx="50">
                  <c:v>0.74778649234368266</c:v>
                </c:pt>
                <c:pt idx="51">
                  <c:v>0.62220500907626008</c:v>
                </c:pt>
                <c:pt idx="52">
                  <c:v>0.53863240718870797</c:v>
                </c:pt>
                <c:pt idx="53">
                  <c:v>0.48215168237963707</c:v>
                </c:pt>
                <c:pt idx="54">
                  <c:v>0.47047092577314759</c:v>
                </c:pt>
                <c:pt idx="55">
                  <c:v>0.45549605638371793</c:v>
                </c:pt>
                <c:pt idx="56">
                  <c:v>0.47499365597586019</c:v>
                </c:pt>
                <c:pt idx="57">
                  <c:v>0.49793673021714147</c:v>
                </c:pt>
                <c:pt idx="58">
                  <c:v>0.51028965688736228</c:v>
                </c:pt>
                <c:pt idx="59">
                  <c:v>0.52542923415645604</c:v>
                </c:pt>
                <c:pt idx="60">
                  <c:v>0.53424767043355847</c:v>
                </c:pt>
                <c:pt idx="61">
                  <c:v>0.54656499528722169</c:v>
                </c:pt>
                <c:pt idx="62">
                  <c:v>0.54536753599177856</c:v>
                </c:pt>
                <c:pt idx="63">
                  <c:v>0.54444162736762347</c:v>
                </c:pt>
                <c:pt idx="64">
                  <c:v>0.52557168623302775</c:v>
                </c:pt>
                <c:pt idx="65">
                  <c:v>0.53544958088962002</c:v>
                </c:pt>
                <c:pt idx="66">
                  <c:v>0.53810268173315834</c:v>
                </c:pt>
                <c:pt idx="67">
                  <c:v>0.5505758046768584</c:v>
                </c:pt>
                <c:pt idx="68">
                  <c:v>0.55731983580116584</c:v>
                </c:pt>
                <c:pt idx="69">
                  <c:v>0.56093446202219721</c:v>
                </c:pt>
                <c:pt idx="70">
                  <c:v>0.57004669730528978</c:v>
                </c:pt>
                <c:pt idx="71">
                  <c:v>0.58268897928927244</c:v>
                </c:pt>
                <c:pt idx="72">
                  <c:v>0.58109088566460565</c:v>
                </c:pt>
                <c:pt idx="73">
                  <c:v>0.5972988236344261</c:v>
                </c:pt>
                <c:pt idx="74">
                  <c:v>0.58270233277112793</c:v>
                </c:pt>
                <c:pt idx="75">
                  <c:v>0.57044733163451355</c:v>
                </c:pt>
                <c:pt idx="76">
                  <c:v>0.57604288116696178</c:v>
                </c:pt>
                <c:pt idx="77">
                  <c:v>0.56077865646377012</c:v>
                </c:pt>
                <c:pt idx="78">
                  <c:v>0.54609313491971201</c:v>
                </c:pt>
                <c:pt idx="79">
                  <c:v>0.52613257728129714</c:v>
                </c:pt>
                <c:pt idx="80">
                  <c:v>0.50182734333329881</c:v>
                </c:pt>
                <c:pt idx="81">
                  <c:v>0.51369061246192627</c:v>
                </c:pt>
                <c:pt idx="82">
                  <c:v>0.48909603066855645</c:v>
                </c:pt>
                <c:pt idx="83">
                  <c:v>0.47898220956240445</c:v>
                </c:pt>
                <c:pt idx="84">
                  <c:v>0.47449508864463968</c:v>
                </c:pt>
                <c:pt idx="85">
                  <c:v>0.46706997019858348</c:v>
                </c:pt>
                <c:pt idx="86">
                  <c:v>0.45901274213436227</c:v>
                </c:pt>
                <c:pt idx="87">
                  <c:v>0.45784199727102032</c:v>
                </c:pt>
                <c:pt idx="88">
                  <c:v>0.44909478703220373</c:v>
                </c:pt>
                <c:pt idx="89">
                  <c:v>0.43153804283752167</c:v>
                </c:pt>
                <c:pt idx="90">
                  <c:v>0.43093708387529572</c:v>
                </c:pt>
                <c:pt idx="91">
                  <c:v>0.42869797831122697</c:v>
                </c:pt>
                <c:pt idx="92">
                  <c:v>0.42491865167892179</c:v>
                </c:pt>
                <c:pt idx="93">
                  <c:v>0.41890911433539441</c:v>
                </c:pt>
                <c:pt idx="94">
                  <c:v>0.42061849444391347</c:v>
                </c:pt>
                <c:pt idx="95">
                  <c:v>0.42240354428294646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75038880"/>
        <c:axId val="-375033440"/>
      </c:scatterChart>
      <c:valAx>
        <c:axId val="-375038880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33440"/>
        <c:crosses val="autoZero"/>
        <c:crossBetween val="midCat"/>
      </c:valAx>
      <c:valAx>
        <c:axId val="-3750334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38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raman'!$A$62:$B$62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raman'!$D$62:$CU$62</c:f>
              <c:numCache>
                <c:formatCode>General</c:formatCode>
                <c:ptCount val="96"/>
                <c:pt idx="0">
                  <c:v>1.1563628825174744E-2</c:v>
                </c:pt>
                <c:pt idx="1">
                  <c:v>1.0491577316941007E-2</c:v>
                </c:pt>
                <c:pt idx="2">
                  <c:v>1.2334170823320214E-2</c:v>
                </c:pt>
                <c:pt idx="3">
                  <c:v>1.0525085659623717E-2</c:v>
                </c:pt>
                <c:pt idx="4">
                  <c:v>1.323312555881391E-2</c:v>
                </c:pt>
                <c:pt idx="5">
                  <c:v>1.0491577316941007E-2</c:v>
                </c:pt>
                <c:pt idx="6">
                  <c:v>1.2468176090884143E-2</c:v>
                </c:pt>
                <c:pt idx="7">
                  <c:v>1.3484386606461564E-2</c:v>
                </c:pt>
                <c:pt idx="8">
                  <c:v>1.2496091903351148E-2</c:v>
                </c:pt>
                <c:pt idx="9">
                  <c:v>1.4199087611950724E-2</c:v>
                </c:pt>
                <c:pt idx="10">
                  <c:v>1.3813821296739137E-2</c:v>
                </c:pt>
                <c:pt idx="11">
                  <c:v>1.4383350709677565E-2</c:v>
                </c:pt>
                <c:pt idx="12">
                  <c:v>1.1742308760408184E-2</c:v>
                </c:pt>
                <c:pt idx="13">
                  <c:v>1.4735118049928744E-2</c:v>
                </c:pt>
                <c:pt idx="14">
                  <c:v>1.5388394900268184E-2</c:v>
                </c:pt>
                <c:pt idx="15">
                  <c:v>1.3813821296739137E-2</c:v>
                </c:pt>
                <c:pt idx="16">
                  <c:v>1.5003128585056601E-2</c:v>
                </c:pt>
                <c:pt idx="17">
                  <c:v>1.6560952701105441E-2</c:v>
                </c:pt>
                <c:pt idx="18">
                  <c:v>1.8900475772564256E-2</c:v>
                </c:pt>
                <c:pt idx="19">
                  <c:v>1.6823380073739898E-2</c:v>
                </c:pt>
                <c:pt idx="20">
                  <c:v>1.9866437825701067E-2</c:v>
                </c:pt>
                <c:pt idx="21">
                  <c:v>2.3920132298468559E-2</c:v>
                </c:pt>
                <c:pt idx="22">
                  <c:v>2.5338367984460073E-2</c:v>
                </c:pt>
                <c:pt idx="23">
                  <c:v>2.2384640832393322E-2</c:v>
                </c:pt>
                <c:pt idx="24">
                  <c:v>6.708134138476575E-2</c:v>
                </c:pt>
                <c:pt idx="25">
                  <c:v>0.24633157418437471</c:v>
                </c:pt>
                <c:pt idx="26">
                  <c:v>0.6573122777537157</c:v>
                </c:pt>
                <c:pt idx="27">
                  <c:v>1.832519982405544</c:v>
                </c:pt>
                <c:pt idx="28">
                  <c:v>3.2631214459154321</c:v>
                </c:pt>
                <c:pt idx="29">
                  <c:v>6.2064144166998005</c:v>
                </c:pt>
                <c:pt idx="30">
                  <c:v>8.9327008684393796</c:v>
                </c:pt>
                <c:pt idx="31">
                  <c:v>9.5146234032775894</c:v>
                </c:pt>
                <c:pt idx="32">
                  <c:v>9.5146234032775894</c:v>
                </c:pt>
                <c:pt idx="33">
                  <c:v>9.5146234032775894</c:v>
                </c:pt>
                <c:pt idx="34">
                  <c:v>9.5146234032775894</c:v>
                </c:pt>
                <c:pt idx="35">
                  <c:v>9.5146234032775894</c:v>
                </c:pt>
                <c:pt idx="36">
                  <c:v>9.1651683634968535</c:v>
                </c:pt>
                <c:pt idx="37">
                  <c:v>5.5441271477201282</c:v>
                </c:pt>
                <c:pt idx="38">
                  <c:v>3.3845088505537753</c:v>
                </c:pt>
                <c:pt idx="39">
                  <c:v>1.5522177965459054</c:v>
                </c:pt>
                <c:pt idx="40">
                  <c:v>0.78941461431190318</c:v>
                </c:pt>
                <c:pt idx="41">
                  <c:v>0.36836668187828642</c:v>
                </c:pt>
                <c:pt idx="42">
                  <c:v>0.34397752645948299</c:v>
                </c:pt>
                <c:pt idx="43">
                  <c:v>0.51411533549068866</c:v>
                </c:pt>
                <c:pt idx="44">
                  <c:v>0.68647541181326921</c:v>
                </c:pt>
                <c:pt idx="45">
                  <c:v>0.97363982896974677</c:v>
                </c:pt>
                <c:pt idx="46">
                  <c:v>1.1357205068855805</c:v>
                </c:pt>
                <c:pt idx="47">
                  <c:v>1.3052496949986716</c:v>
                </c:pt>
                <c:pt idx="48">
                  <c:v>1.3690590502338023</c:v>
                </c:pt>
                <c:pt idx="49">
                  <c:v>1.3252110559544827</c:v>
                </c:pt>
                <c:pt idx="50">
                  <c:v>1.2182795737705088</c:v>
                </c:pt>
                <c:pt idx="51">
                  <c:v>1.0147853665123694</c:v>
                </c:pt>
                <c:pt idx="52">
                  <c:v>0.82586433748868326</c:v>
                </c:pt>
                <c:pt idx="53">
                  <c:v>0.56408294424889072</c:v>
                </c:pt>
                <c:pt idx="54">
                  <c:v>0.42067382307566958</c:v>
                </c:pt>
                <c:pt idx="55">
                  <c:v>0.27757180394275255</c:v>
                </c:pt>
                <c:pt idx="56">
                  <c:v>0.21050721204546702</c:v>
                </c:pt>
                <c:pt idx="57">
                  <c:v>0.16143855802275861</c:v>
                </c:pt>
                <c:pt idx="58">
                  <c:v>0.14424107795879393</c:v>
                </c:pt>
                <c:pt idx="59">
                  <c:v>0.1441405716661904</c:v>
                </c:pt>
                <c:pt idx="60">
                  <c:v>0.13813262043717567</c:v>
                </c:pt>
                <c:pt idx="61">
                  <c:v>0.14696587671318664</c:v>
                </c:pt>
                <c:pt idx="62">
                  <c:v>0.14630142417013808</c:v>
                </c:pt>
                <c:pt idx="63">
                  <c:v>0.15199110703386201</c:v>
                </c:pt>
                <c:pt idx="64">
                  <c:v>0.15495041734842219</c:v>
                </c:pt>
                <c:pt idx="65">
                  <c:v>0.15767521610281487</c:v>
                </c:pt>
                <c:pt idx="66">
                  <c:v>0.1636440758266535</c:v>
                </c:pt>
                <c:pt idx="67">
                  <c:v>0.16835663031225384</c:v>
                </c:pt>
                <c:pt idx="68">
                  <c:v>0.16875865548266791</c:v>
                </c:pt>
                <c:pt idx="69">
                  <c:v>0.17615691721748486</c:v>
                </c:pt>
                <c:pt idx="70">
                  <c:v>0.18386787352282144</c:v>
                </c:pt>
                <c:pt idx="71">
                  <c:v>0.19129405107010536</c:v>
                </c:pt>
                <c:pt idx="72">
                  <c:v>0.19735784329177641</c:v>
                </c:pt>
                <c:pt idx="73">
                  <c:v>0.19799437065463565</c:v>
                </c:pt>
                <c:pt idx="74">
                  <c:v>0.20111560204922674</c:v>
                </c:pt>
                <c:pt idx="75">
                  <c:v>0.20442667970403805</c:v>
                </c:pt>
                <c:pt idx="76">
                  <c:v>0.20658193967777003</c:v>
                </c:pt>
                <c:pt idx="77">
                  <c:v>0.2023384083125046</c:v>
                </c:pt>
                <c:pt idx="78">
                  <c:v>0.20984276887014078</c:v>
                </c:pt>
                <c:pt idx="79">
                  <c:v>0.20223790201990108</c:v>
                </c:pt>
                <c:pt idx="80">
                  <c:v>0.20222673569491428</c:v>
                </c:pt>
                <c:pt idx="81">
                  <c:v>0.20068007790385226</c:v>
                </c:pt>
                <c:pt idx="82">
                  <c:v>0.20760374272356316</c:v>
                </c:pt>
                <c:pt idx="83">
                  <c:v>0.20551548069975201</c:v>
                </c:pt>
                <c:pt idx="84">
                  <c:v>0.20564948596731594</c:v>
                </c:pt>
                <c:pt idx="85">
                  <c:v>0.20175212941208598</c:v>
                </c:pt>
                <c:pt idx="86">
                  <c:v>0.19875932012256542</c:v>
                </c:pt>
                <c:pt idx="87">
                  <c:v>0.20338812717076474</c:v>
                </c:pt>
                <c:pt idx="88">
                  <c:v>0.19625229280858225</c:v>
                </c:pt>
                <c:pt idx="89">
                  <c:v>0.20132778095942058</c:v>
                </c:pt>
                <c:pt idx="90">
                  <c:v>0.19994304424838949</c:v>
                </c:pt>
                <c:pt idx="91">
                  <c:v>0.20167396513717836</c:v>
                </c:pt>
                <c:pt idx="92">
                  <c:v>0.1973187517866003</c:v>
                </c:pt>
                <c:pt idx="93">
                  <c:v>0.20088109048905928</c:v>
                </c:pt>
                <c:pt idx="94">
                  <c:v>0.20161812414452204</c:v>
                </c:pt>
                <c:pt idx="95">
                  <c:v>0.20289118823796282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raman'!$A$63:$B$63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raman'!$D$63:$CU$63</c:f>
              <c:numCache>
                <c:formatCode>General</c:formatCode>
                <c:ptCount val="96"/>
                <c:pt idx="0">
                  <c:v>1.1674709981271358E-2</c:v>
                </c:pt>
                <c:pt idx="1">
                  <c:v>1.1397130988309466E-2</c:v>
                </c:pt>
                <c:pt idx="2">
                  <c:v>1.1397130988309466E-2</c:v>
                </c:pt>
                <c:pt idx="3">
                  <c:v>1.2507428332569678E-2</c:v>
                </c:pt>
                <c:pt idx="4">
                  <c:v>1.2163237087228381E-2</c:v>
                </c:pt>
                <c:pt idx="5">
                  <c:v>1.0447831881553505E-2</c:v>
                </c:pt>
                <c:pt idx="6">
                  <c:v>1.0941919322335823E-2</c:v>
                </c:pt>
                <c:pt idx="7">
                  <c:v>1.2207645255481318E-2</c:v>
                </c:pt>
                <c:pt idx="8">
                  <c:v>1.1574782288908569E-2</c:v>
                </c:pt>
                <c:pt idx="9">
                  <c:v>1.0680993392468781E-2</c:v>
                </c:pt>
                <c:pt idx="10">
                  <c:v>1.300150645955832E-2</c:v>
                </c:pt>
                <c:pt idx="11">
                  <c:v>1.456146444876056E-2</c:v>
                </c:pt>
                <c:pt idx="12">
                  <c:v>1.2951537956480087E-2</c:v>
                </c:pt>
                <c:pt idx="13">
                  <c:v>1.4517046966713945E-2</c:v>
                </c:pt>
                <c:pt idx="14">
                  <c:v>1.4650290099060112E-2</c:v>
                </c:pt>
                <c:pt idx="15">
                  <c:v>1.5860505821889435E-2</c:v>
                </c:pt>
                <c:pt idx="16">
                  <c:v>1.6604398522888204E-2</c:v>
                </c:pt>
                <c:pt idx="17">
                  <c:v>1.8763913352473488E-2</c:v>
                </c:pt>
                <c:pt idx="18">
                  <c:v>1.5233184562554626E-2</c:v>
                </c:pt>
                <c:pt idx="19">
                  <c:v>1.9957476012207962E-2</c:v>
                </c:pt>
                <c:pt idx="20">
                  <c:v>2.0601441020843943E-2</c:v>
                </c:pt>
                <c:pt idx="21">
                  <c:v>2.401003803427355E-2</c:v>
                </c:pt>
                <c:pt idx="22">
                  <c:v>2.4454156971977635E-2</c:v>
                </c:pt>
                <c:pt idx="23">
                  <c:v>2.6413816416837346E-2</c:v>
                </c:pt>
                <c:pt idx="24">
                  <c:v>6.987615029426697E-2</c:v>
                </c:pt>
                <c:pt idx="25">
                  <c:v>0.23654188713386487</c:v>
                </c:pt>
                <c:pt idx="26">
                  <c:v>0.83815292196759295</c:v>
                </c:pt>
                <c:pt idx="27">
                  <c:v>1.7935914021017598</c:v>
                </c:pt>
                <c:pt idx="28">
                  <c:v>4.0071169584763595</c:v>
                </c:pt>
                <c:pt idx="29">
                  <c:v>6.3843992931389417</c:v>
                </c:pt>
                <c:pt idx="30">
                  <c:v>9.0259197196622605</c:v>
                </c:pt>
                <c:pt idx="31">
                  <c:v>9.4598713010675883</c:v>
                </c:pt>
                <c:pt idx="32">
                  <c:v>9.4598713010675883</c:v>
                </c:pt>
                <c:pt idx="33">
                  <c:v>9.4598713010675883</c:v>
                </c:pt>
                <c:pt idx="34">
                  <c:v>9.4598713010675883</c:v>
                </c:pt>
                <c:pt idx="35">
                  <c:v>9.4598713010675883</c:v>
                </c:pt>
                <c:pt idx="36">
                  <c:v>9.4598713010675883</c:v>
                </c:pt>
                <c:pt idx="37">
                  <c:v>6.8637228993634807</c:v>
                </c:pt>
                <c:pt idx="38">
                  <c:v>4.3488866454029651</c:v>
                </c:pt>
                <c:pt idx="39">
                  <c:v>2.0510178509566686</c:v>
                </c:pt>
                <c:pt idx="40">
                  <c:v>1.0274852473000826</c:v>
                </c:pt>
                <c:pt idx="41">
                  <c:v>0.43309665896990274</c:v>
                </c:pt>
                <c:pt idx="42">
                  <c:v>0.36478046666483804</c:v>
                </c:pt>
                <c:pt idx="43">
                  <c:v>0.51499170117698878</c:v>
                </c:pt>
                <c:pt idx="44">
                  <c:v>0.70411306908268956</c:v>
                </c:pt>
                <c:pt idx="45">
                  <c:v>0.97985377064512968</c:v>
                </c:pt>
                <c:pt idx="46">
                  <c:v>1.1692971257120452</c:v>
                </c:pt>
                <c:pt idx="47">
                  <c:v>1.3254151029777268</c:v>
                </c:pt>
                <c:pt idx="48">
                  <c:v>1.3813348966846479</c:v>
                </c:pt>
                <c:pt idx="49">
                  <c:v>1.3354632427174165</c:v>
                </c:pt>
                <c:pt idx="50">
                  <c:v>1.2514364314721096</c:v>
                </c:pt>
                <c:pt idx="51">
                  <c:v>1.0366118337243808</c:v>
                </c:pt>
                <c:pt idx="52">
                  <c:v>0.84502006586994294</c:v>
                </c:pt>
                <c:pt idx="53">
                  <c:v>0.60816174259589484</c:v>
                </c:pt>
                <c:pt idx="54">
                  <c:v>0.44716958699891263</c:v>
                </c:pt>
                <c:pt idx="55">
                  <c:v>0.30388657624804716</c:v>
                </c:pt>
                <c:pt idx="56">
                  <c:v>0.23542049706133508</c:v>
                </c:pt>
                <c:pt idx="57">
                  <c:v>0.186756455984152</c:v>
                </c:pt>
                <c:pt idx="58">
                  <c:v>0.17913985904597787</c:v>
                </c:pt>
                <c:pt idx="59">
                  <c:v>0.16840889715043086</c:v>
                </c:pt>
                <c:pt idx="60">
                  <c:v>0.17183414722695528</c:v>
                </c:pt>
                <c:pt idx="61">
                  <c:v>0.17085709301504126</c:v>
                </c:pt>
                <c:pt idx="62">
                  <c:v>0.18223757094025589</c:v>
                </c:pt>
                <c:pt idx="63">
                  <c:v>0.17901772726948861</c:v>
                </c:pt>
                <c:pt idx="64">
                  <c:v>0.18661766183077422</c:v>
                </c:pt>
                <c:pt idx="65">
                  <c:v>0.19167504248370562</c:v>
                </c:pt>
                <c:pt idx="66">
                  <c:v>0.19703219689993171</c:v>
                </c:pt>
                <c:pt idx="67">
                  <c:v>0.19814803595142985</c:v>
                </c:pt>
                <c:pt idx="68">
                  <c:v>0.20528165680467861</c:v>
                </c:pt>
                <c:pt idx="69">
                  <c:v>0.213664350527978</c:v>
                </c:pt>
                <c:pt idx="70">
                  <c:v>0.22238013345455546</c:v>
                </c:pt>
                <c:pt idx="71">
                  <c:v>0.22501152232700289</c:v>
                </c:pt>
                <c:pt idx="72">
                  <c:v>0.22883647385918485</c:v>
                </c:pt>
                <c:pt idx="73">
                  <c:v>0.23175098343183212</c:v>
                </c:pt>
                <c:pt idx="74">
                  <c:v>0.23634203174913929</c:v>
                </c:pt>
                <c:pt idx="75">
                  <c:v>0.23886795122198601</c:v>
                </c:pt>
                <c:pt idx="76">
                  <c:v>0.24701748343437013</c:v>
                </c:pt>
                <c:pt idx="77">
                  <c:v>0.24543532136104143</c:v>
                </c:pt>
                <c:pt idx="78">
                  <c:v>0.24121621008043997</c:v>
                </c:pt>
                <c:pt idx="79">
                  <c:v>0.24552968871857891</c:v>
                </c:pt>
                <c:pt idx="80">
                  <c:v>0.25033169446267489</c:v>
                </c:pt>
                <c:pt idx="81">
                  <c:v>0.24087201883509865</c:v>
                </c:pt>
                <c:pt idx="82">
                  <c:v>0.24385314997391905</c:v>
                </c:pt>
                <c:pt idx="83">
                  <c:v>0.2467954239655181</c:v>
                </c:pt>
                <c:pt idx="84">
                  <c:v>0.23814070227028841</c:v>
                </c:pt>
                <c:pt idx="85">
                  <c:v>0.23251708021695736</c:v>
                </c:pt>
                <c:pt idx="86">
                  <c:v>0.23594233029348183</c:v>
                </c:pt>
                <c:pt idx="87">
                  <c:v>0.24039459377120487</c:v>
                </c:pt>
                <c:pt idx="88">
                  <c:v>0.23742456467444775</c:v>
                </c:pt>
                <c:pt idx="89">
                  <c:v>0.24238756865604796</c:v>
                </c:pt>
                <c:pt idx="90">
                  <c:v>0.23201190004790548</c:v>
                </c:pt>
                <c:pt idx="91">
                  <c:v>0.23307222888908746</c:v>
                </c:pt>
                <c:pt idx="92">
                  <c:v>0.23677504864478013</c:v>
                </c:pt>
                <c:pt idx="93">
                  <c:v>0.22622173804983225</c:v>
                </c:pt>
                <c:pt idx="94">
                  <c:v>0.23133462891307982</c:v>
                </c:pt>
                <c:pt idx="95">
                  <c:v>0.23298895425981953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raman'!$A$64:$B$64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raman'!$D$64:$CU$64</c:f>
              <c:numCache>
                <c:formatCode>General</c:formatCode>
                <c:ptCount val="96"/>
                <c:pt idx="0">
                  <c:v>9.1788115635427665E-3</c:v>
                </c:pt>
                <c:pt idx="1">
                  <c:v>1.0511142437500903E-2</c:v>
                </c:pt>
                <c:pt idx="2">
                  <c:v>1.0853739068012149E-2</c:v>
                </c:pt>
                <c:pt idx="3">
                  <c:v>9.064604703561548E-3</c:v>
                </c:pt>
                <c:pt idx="4">
                  <c:v>9.8640048245652572E-3</c:v>
                </c:pt>
                <c:pt idx="5">
                  <c:v>1.0782361776309922E-2</c:v>
                </c:pt>
                <c:pt idx="6">
                  <c:v>9.0122672106189468E-3</c:v>
                </c:pt>
                <c:pt idx="7">
                  <c:v>1.135812209754334E-2</c:v>
                </c:pt>
                <c:pt idx="8">
                  <c:v>1.0454039007510295E-2</c:v>
                </c:pt>
                <c:pt idx="9">
                  <c:v>1.0677678807280586E-2</c:v>
                </c:pt>
                <c:pt idx="10">
                  <c:v>1.261907567979925E-2</c:v>
                </c:pt>
                <c:pt idx="11">
                  <c:v>1.0863254975819893E-2</c:v>
                </c:pt>
                <c:pt idx="12">
                  <c:v>1.0568237884347378E-2</c:v>
                </c:pt>
                <c:pt idx="13">
                  <c:v>1.2324058588326732E-2</c:v>
                </c:pt>
                <c:pt idx="14">
                  <c:v>1.5811910226766077E-2</c:v>
                </c:pt>
                <c:pt idx="15">
                  <c:v>1.4517650967183058E-2</c:v>
                </c:pt>
                <c:pt idx="16">
                  <c:v>1.438441229158635E-2</c:v>
                </c:pt>
                <c:pt idx="17">
                  <c:v>1.6987220638752278E-2</c:v>
                </c:pt>
                <c:pt idx="18">
                  <c:v>1.7896061682689198E-2</c:v>
                </c:pt>
                <c:pt idx="19">
                  <c:v>2.0003994924987542E-2</c:v>
                </c:pt>
                <c:pt idx="20">
                  <c:v>2.0722501846481278E-2</c:v>
                </c:pt>
                <c:pt idx="21">
                  <c:v>2.1074622367944405E-2</c:v>
                </c:pt>
                <c:pt idx="22">
                  <c:v>2.8064599506534716E-2</c:v>
                </c:pt>
                <c:pt idx="23">
                  <c:v>2.9287489457559646E-2</c:v>
                </c:pt>
                <c:pt idx="24">
                  <c:v>9.0213081213507199E-2</c:v>
                </c:pt>
                <c:pt idx="25">
                  <c:v>0.32252400449613872</c:v>
                </c:pt>
                <c:pt idx="26">
                  <c:v>1.167997412886514</c:v>
                </c:pt>
                <c:pt idx="27">
                  <c:v>2.4856869689916881</c:v>
                </c:pt>
                <c:pt idx="28">
                  <c:v>5.5289877263868989</c:v>
                </c:pt>
                <c:pt idx="29">
                  <c:v>8.1092368817522882</c:v>
                </c:pt>
                <c:pt idx="30">
                  <c:v>8.1092368817522882</c:v>
                </c:pt>
                <c:pt idx="31">
                  <c:v>8.1092368817522882</c:v>
                </c:pt>
                <c:pt idx="32">
                  <c:v>8.1092368817522882</c:v>
                </c:pt>
                <c:pt idx="33">
                  <c:v>8.1092368817522882</c:v>
                </c:pt>
                <c:pt idx="34">
                  <c:v>8.1092368817522882</c:v>
                </c:pt>
                <c:pt idx="35">
                  <c:v>8.1092368817522882</c:v>
                </c:pt>
                <c:pt idx="36">
                  <c:v>8.1092368817522882</c:v>
                </c:pt>
                <c:pt idx="37">
                  <c:v>8.1092368817522882</c:v>
                </c:pt>
                <c:pt idx="38">
                  <c:v>6.1930500120270056</c:v>
                </c:pt>
                <c:pt idx="39">
                  <c:v>2.8830165945058295</c:v>
                </c:pt>
                <c:pt idx="40">
                  <c:v>1.410139043299528</c:v>
                </c:pt>
                <c:pt idx="41">
                  <c:v>0.55202276147668972</c:v>
                </c:pt>
                <c:pt idx="42">
                  <c:v>0.40465744931248326</c:v>
                </c:pt>
                <c:pt idx="43">
                  <c:v>0.52705107948514052</c:v>
                </c:pt>
                <c:pt idx="44">
                  <c:v>0.68050705163495229</c:v>
                </c:pt>
                <c:pt idx="45">
                  <c:v>0.93128028101369864</c:v>
                </c:pt>
                <c:pt idx="46">
                  <c:v>1.0863778749906525</c:v>
                </c:pt>
                <c:pt idx="47">
                  <c:v>1.2478040346315498</c:v>
                </c:pt>
                <c:pt idx="48">
                  <c:v>1.3001551228686112</c:v>
                </c:pt>
                <c:pt idx="49">
                  <c:v>1.3059602816705518</c:v>
                </c:pt>
                <c:pt idx="50">
                  <c:v>1.2431789441954995</c:v>
                </c:pt>
                <c:pt idx="51">
                  <c:v>1.0934344634838973</c:v>
                </c:pt>
                <c:pt idx="52">
                  <c:v>0.95870250086120157</c:v>
                </c:pt>
                <c:pt idx="53">
                  <c:v>0.75444665319415294</c:v>
                </c:pt>
                <c:pt idx="54">
                  <c:v>0.6428496666426613</c:v>
                </c:pt>
                <c:pt idx="55">
                  <c:v>0.5340125089003076</c:v>
                </c:pt>
                <c:pt idx="56">
                  <c:v>0.49949562096204086</c:v>
                </c:pt>
                <c:pt idx="57">
                  <c:v>0.47080292364133008</c:v>
                </c:pt>
                <c:pt idx="58">
                  <c:v>0.47405285363514343</c:v>
                </c:pt>
                <c:pt idx="59">
                  <c:v>0.48533484847022479</c:v>
                </c:pt>
                <c:pt idx="60">
                  <c:v>0.49412822585183319</c:v>
                </c:pt>
                <c:pt idx="61">
                  <c:v>0.50391134546003258</c:v>
                </c:pt>
                <c:pt idx="62">
                  <c:v>0.50815100969729277</c:v>
                </c:pt>
                <c:pt idx="63">
                  <c:v>0.48733809874349382</c:v>
                </c:pt>
                <c:pt idx="64">
                  <c:v>0.51287602514846875</c:v>
                </c:pt>
                <c:pt idx="65">
                  <c:v>0.51193387842720472</c:v>
                </c:pt>
                <c:pt idx="66">
                  <c:v>0.52003730459388664</c:v>
                </c:pt>
                <c:pt idx="67">
                  <c:v>0.52407712678404006</c:v>
                </c:pt>
                <c:pt idx="68">
                  <c:v>0.533327307656141</c:v>
                </c:pt>
                <c:pt idx="69">
                  <c:v>0.52906384566621723</c:v>
                </c:pt>
                <c:pt idx="70">
                  <c:v>0.52531429059677659</c:v>
                </c:pt>
                <c:pt idx="71">
                  <c:v>0.53158576081387321</c:v>
                </c:pt>
                <c:pt idx="72">
                  <c:v>0.53086249593847568</c:v>
                </c:pt>
                <c:pt idx="73">
                  <c:v>0.53734333209363083</c:v>
                </c:pt>
                <c:pt idx="74">
                  <c:v>0.5308291902611485</c:v>
                </c:pt>
                <c:pt idx="75">
                  <c:v>0.51821486455210897</c:v>
                </c:pt>
                <c:pt idx="76">
                  <c:v>0.51808639181356031</c:v>
                </c:pt>
                <c:pt idx="77">
                  <c:v>0.50484397627348887</c:v>
                </c:pt>
                <c:pt idx="78">
                  <c:v>0.50505334221154763</c:v>
                </c:pt>
                <c:pt idx="79">
                  <c:v>0.49259128699372023</c:v>
                </c:pt>
                <c:pt idx="80">
                  <c:v>0.4869146089134726</c:v>
                </c:pt>
                <c:pt idx="81">
                  <c:v>0.4720353295001628</c:v>
                </c:pt>
                <c:pt idx="82">
                  <c:v>0.46680593101945572</c:v>
                </c:pt>
                <c:pt idx="83">
                  <c:v>0.45629954653585869</c:v>
                </c:pt>
                <c:pt idx="84">
                  <c:v>0.44342351739581792</c:v>
                </c:pt>
                <c:pt idx="85">
                  <c:v>0.44432284253194709</c:v>
                </c:pt>
                <c:pt idx="86">
                  <c:v>0.43695695510237431</c:v>
                </c:pt>
                <c:pt idx="87">
                  <c:v>0.43024772119354487</c:v>
                </c:pt>
                <c:pt idx="88">
                  <c:v>0.42283424624178922</c:v>
                </c:pt>
                <c:pt idx="89">
                  <c:v>0.41638195781005721</c:v>
                </c:pt>
                <c:pt idx="90">
                  <c:v>0.4074172781216211</c:v>
                </c:pt>
                <c:pt idx="91">
                  <c:v>0.3993233678627468</c:v>
                </c:pt>
                <c:pt idx="92">
                  <c:v>0.39591165146991358</c:v>
                </c:pt>
                <c:pt idx="93">
                  <c:v>0.39088210301945742</c:v>
                </c:pt>
                <c:pt idx="94">
                  <c:v>0.38774636391933703</c:v>
                </c:pt>
                <c:pt idx="95">
                  <c:v>0.38885505499352485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raman'!$A$65:$B$65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raman'!$D$65:$CU$65</c:f>
              <c:numCache>
                <c:formatCode>General</c:formatCode>
                <c:ptCount val="96"/>
                <c:pt idx="0">
                  <c:v>1.0452139186717091E-2</c:v>
                </c:pt>
                <c:pt idx="1">
                  <c:v>1.060349358452577E-2</c:v>
                </c:pt>
                <c:pt idx="2">
                  <c:v>1.0581230313043106E-2</c:v>
                </c:pt>
                <c:pt idx="3">
                  <c:v>1.1155474843167913E-2</c:v>
                </c:pt>
                <c:pt idx="4">
                  <c:v>1.0745938192707203E-2</c:v>
                </c:pt>
                <c:pt idx="5">
                  <c:v>1.032749922100955E-2</c:v>
                </c:pt>
                <c:pt idx="6">
                  <c:v>1.1177738114650575E-2</c:v>
                </c:pt>
                <c:pt idx="7">
                  <c:v>1.0955157678556029E-2</c:v>
                </c:pt>
                <c:pt idx="8">
                  <c:v>1.1155474843167913E-2</c:v>
                </c:pt>
                <c:pt idx="9">
                  <c:v>1.2962787953683613E-2</c:v>
                </c:pt>
                <c:pt idx="10">
                  <c:v>1.2931629829354302E-2</c:v>
                </c:pt>
                <c:pt idx="11">
                  <c:v>1.1694110088344934E-2</c:v>
                </c:pt>
                <c:pt idx="12">
                  <c:v>1.5411120471991512E-2</c:v>
                </c:pt>
                <c:pt idx="13">
                  <c:v>1.6158975203017362E-2</c:v>
                </c:pt>
                <c:pt idx="14">
                  <c:v>1.3701740363472515E-2</c:v>
                </c:pt>
                <c:pt idx="15">
                  <c:v>1.3999990530081101E-2</c:v>
                </c:pt>
                <c:pt idx="16">
                  <c:v>1.7681384160389599E-2</c:v>
                </c:pt>
                <c:pt idx="17">
                  <c:v>1.9003483421540252E-2</c:v>
                </c:pt>
                <c:pt idx="18">
                  <c:v>1.877200813259906E-2</c:v>
                </c:pt>
                <c:pt idx="19">
                  <c:v>2.1336078295377554E-2</c:v>
                </c:pt>
                <c:pt idx="20">
                  <c:v>2.3401573658545286E-2</c:v>
                </c:pt>
                <c:pt idx="21">
                  <c:v>2.6232735863603057E-2</c:v>
                </c:pt>
                <c:pt idx="22">
                  <c:v>2.9402208680835668E-2</c:v>
                </c:pt>
                <c:pt idx="23">
                  <c:v>3.1298552472111128E-2</c:v>
                </c:pt>
                <c:pt idx="24">
                  <c:v>0.10410740405609174</c:v>
                </c:pt>
                <c:pt idx="25">
                  <c:v>0.38520229725893196</c:v>
                </c:pt>
                <c:pt idx="26">
                  <c:v>1.3882204231467463</c:v>
                </c:pt>
                <c:pt idx="27">
                  <c:v>2.9587434319801642</c:v>
                </c:pt>
                <c:pt idx="28">
                  <c:v>6.5364956932556453</c:v>
                </c:pt>
                <c:pt idx="29">
                  <c:v>7.5863436734242606</c:v>
                </c:pt>
                <c:pt idx="30">
                  <c:v>7.5863436734242606</c:v>
                </c:pt>
                <c:pt idx="31">
                  <c:v>7.5863436734242606</c:v>
                </c:pt>
                <c:pt idx="32">
                  <c:v>7.5863436734242606</c:v>
                </c:pt>
                <c:pt idx="33">
                  <c:v>7.5863436734242606</c:v>
                </c:pt>
                <c:pt idx="34">
                  <c:v>7.5863436734242606</c:v>
                </c:pt>
                <c:pt idx="35">
                  <c:v>7.5863436734242606</c:v>
                </c:pt>
                <c:pt idx="36">
                  <c:v>7.5863436734242606</c:v>
                </c:pt>
                <c:pt idx="37">
                  <c:v>7.5863436734242606</c:v>
                </c:pt>
                <c:pt idx="38">
                  <c:v>7.2686885526051981</c:v>
                </c:pt>
                <c:pt idx="39">
                  <c:v>3.6260956296608078</c:v>
                </c:pt>
                <c:pt idx="40">
                  <c:v>1.8187168122472519</c:v>
                </c:pt>
                <c:pt idx="41">
                  <c:v>0.70409494528739425</c:v>
                </c:pt>
                <c:pt idx="42">
                  <c:v>0.4541116334055183</c:v>
                </c:pt>
                <c:pt idx="43">
                  <c:v>0.55078947532332567</c:v>
                </c:pt>
                <c:pt idx="44">
                  <c:v>0.68959192879708386</c:v>
                </c:pt>
                <c:pt idx="45">
                  <c:v>0.91899146827522649</c:v>
                </c:pt>
                <c:pt idx="46">
                  <c:v>1.0596858143796417</c:v>
                </c:pt>
                <c:pt idx="47">
                  <c:v>1.229265989722808</c:v>
                </c:pt>
                <c:pt idx="48">
                  <c:v>1.2855775629599866</c:v>
                </c:pt>
                <c:pt idx="49">
                  <c:v>1.3006859821047512</c:v>
                </c:pt>
                <c:pt idx="50">
                  <c:v>1.2396157447469098</c:v>
                </c:pt>
                <c:pt idx="51">
                  <c:v>1.1026695671504705</c:v>
                </c:pt>
                <c:pt idx="52">
                  <c:v>0.97269445227505169</c:v>
                </c:pt>
                <c:pt idx="53">
                  <c:v>0.81009424197414293</c:v>
                </c:pt>
                <c:pt idx="54">
                  <c:v>0.68656045689580447</c:v>
                </c:pt>
                <c:pt idx="55">
                  <c:v>0.59955129014874065</c:v>
                </c:pt>
                <c:pt idx="56">
                  <c:v>0.5719207852934729</c:v>
                </c:pt>
                <c:pt idx="57">
                  <c:v>0.54696562961644546</c:v>
                </c:pt>
                <c:pt idx="58">
                  <c:v>0.54715259329920185</c:v>
                </c:pt>
                <c:pt idx="59">
                  <c:v>0.55854400206031973</c:v>
                </c:pt>
                <c:pt idx="60">
                  <c:v>0.57195639457842062</c:v>
                </c:pt>
                <c:pt idx="61">
                  <c:v>0.58501266437348254</c:v>
                </c:pt>
                <c:pt idx="62">
                  <c:v>0.59840280108849098</c:v>
                </c:pt>
                <c:pt idx="63">
                  <c:v>0.59285177063061789</c:v>
                </c:pt>
                <c:pt idx="64">
                  <c:v>0.59043905486564807</c:v>
                </c:pt>
                <c:pt idx="65">
                  <c:v>0.58313858385368977</c:v>
                </c:pt>
                <c:pt idx="66">
                  <c:v>0.58409120690994598</c:v>
                </c:pt>
                <c:pt idx="67">
                  <c:v>0.59062156738778604</c:v>
                </c:pt>
                <c:pt idx="68">
                  <c:v>0.59648865265474171</c:v>
                </c:pt>
                <c:pt idx="69">
                  <c:v>0.60495986853004202</c:v>
                </c:pt>
                <c:pt idx="70">
                  <c:v>0.61435700049788766</c:v>
                </c:pt>
                <c:pt idx="71">
                  <c:v>0.60784889582313995</c:v>
                </c:pt>
                <c:pt idx="72">
                  <c:v>0.61474428134525605</c:v>
                </c:pt>
                <c:pt idx="73">
                  <c:v>0.61257640181947315</c:v>
                </c:pt>
                <c:pt idx="74">
                  <c:v>0.59681360978506104</c:v>
                </c:pt>
                <c:pt idx="75">
                  <c:v>0.59364413696782847</c:v>
                </c:pt>
                <c:pt idx="76">
                  <c:v>0.59084414035549038</c:v>
                </c:pt>
                <c:pt idx="77">
                  <c:v>0.57520599575517606</c:v>
                </c:pt>
                <c:pt idx="78">
                  <c:v>0.56124161451004273</c:v>
                </c:pt>
                <c:pt idx="79">
                  <c:v>0.53818280262429075</c:v>
                </c:pt>
                <c:pt idx="80">
                  <c:v>0.52447215993958129</c:v>
                </c:pt>
                <c:pt idx="81">
                  <c:v>0.50894530182311926</c:v>
                </c:pt>
                <c:pt idx="82">
                  <c:v>0.49800349762641866</c:v>
                </c:pt>
                <c:pt idx="83">
                  <c:v>0.48356281232154746</c:v>
                </c:pt>
                <c:pt idx="84">
                  <c:v>0.48580191788561627</c:v>
                </c:pt>
                <c:pt idx="85">
                  <c:v>0.47603085855225763</c:v>
                </c:pt>
                <c:pt idx="86">
                  <c:v>0.46166584297790053</c:v>
                </c:pt>
                <c:pt idx="87">
                  <c:v>0.45441878589336387</c:v>
                </c:pt>
                <c:pt idx="88">
                  <c:v>0.45102674010842703</c:v>
                </c:pt>
                <c:pt idx="89">
                  <c:v>0.43854026368287147</c:v>
                </c:pt>
                <c:pt idx="90">
                  <c:v>0.44243977912026577</c:v>
                </c:pt>
                <c:pt idx="91">
                  <c:v>0.42427763227112958</c:v>
                </c:pt>
                <c:pt idx="92">
                  <c:v>0.43173836000213356</c:v>
                </c:pt>
                <c:pt idx="93">
                  <c:v>0.41061150119260487</c:v>
                </c:pt>
                <c:pt idx="94">
                  <c:v>0.42208303831324556</c:v>
                </c:pt>
                <c:pt idx="95">
                  <c:v>0.41217843669294241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14069984"/>
        <c:axId val="-509546192"/>
      </c:scatterChart>
      <c:valAx>
        <c:axId val="-414069984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9546192"/>
        <c:crosses val="autoZero"/>
        <c:crossBetween val="midCat"/>
      </c:valAx>
      <c:valAx>
        <c:axId val="-509546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4069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raman'!$A$66:$B$66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raman'!$D$66:$CU$66</c:f>
              <c:numCache>
                <c:formatCode>General</c:formatCode>
                <c:ptCount val="96"/>
                <c:pt idx="0">
                  <c:v>1.0687006739654651E-2</c:v>
                </c:pt>
                <c:pt idx="1">
                  <c:v>1.0067228864275616E-2</c:v>
                </c:pt>
                <c:pt idx="2">
                  <c:v>1.1133697210015951E-2</c:v>
                </c:pt>
                <c:pt idx="3">
                  <c:v>1.2027068783016246E-2</c:v>
                </c:pt>
                <c:pt idx="4">
                  <c:v>1.1172779347469759E-2</c:v>
                </c:pt>
                <c:pt idx="5">
                  <c:v>1.1323534102513889E-2</c:v>
                </c:pt>
                <c:pt idx="6">
                  <c:v>1.0564167797077525E-2</c:v>
                </c:pt>
                <c:pt idx="7">
                  <c:v>1.1295618290046884E-2</c:v>
                </c:pt>
                <c:pt idx="8">
                  <c:v>1.2445843440910541E-2</c:v>
                </c:pt>
                <c:pt idx="9">
                  <c:v>1.1463122532571221E-2</c:v>
                </c:pt>
                <c:pt idx="10">
                  <c:v>1.0430162529513596E-2</c:v>
                </c:pt>
                <c:pt idx="11">
                  <c:v>1.2250414018196895E-2</c:v>
                </c:pt>
                <c:pt idx="12">
                  <c:v>1.2166657213073575E-2</c:v>
                </c:pt>
                <c:pt idx="13">
                  <c:v>1.2306245643130905E-2</c:v>
                </c:pt>
                <c:pt idx="14">
                  <c:v>1.4031583369426387E-2</c:v>
                </c:pt>
                <c:pt idx="15">
                  <c:v>1.3590476061558488E-2</c:v>
                </c:pt>
                <c:pt idx="16">
                  <c:v>1.4461514984585179E-2</c:v>
                </c:pt>
                <c:pt idx="17">
                  <c:v>1.5287888607664661E-2</c:v>
                </c:pt>
                <c:pt idx="18">
                  <c:v>1.5287888607664661E-2</c:v>
                </c:pt>
                <c:pt idx="19">
                  <c:v>1.7532497916735657E-2</c:v>
                </c:pt>
                <c:pt idx="20">
                  <c:v>1.5874167508083292E-2</c:v>
                </c:pt>
                <c:pt idx="21">
                  <c:v>1.746549059909254E-2</c:v>
                </c:pt>
                <c:pt idx="22">
                  <c:v>1.9732432558137142E-2</c:v>
                </c:pt>
                <c:pt idx="23">
                  <c:v>2.1301422999172783E-2</c:v>
                </c:pt>
                <c:pt idx="24">
                  <c:v>2.0346627271022776E-2</c:v>
                </c:pt>
                <c:pt idx="25">
                  <c:v>2.3546032308243779E-2</c:v>
                </c:pt>
                <c:pt idx="26">
                  <c:v>3.3373166449858542E-2</c:v>
                </c:pt>
                <c:pt idx="27">
                  <c:v>9.7316526952553009E-2</c:v>
                </c:pt>
                <c:pt idx="28">
                  <c:v>0.44241635338271029</c:v>
                </c:pt>
                <c:pt idx="29">
                  <c:v>1.0310001256679948</c:v>
                </c:pt>
                <c:pt idx="30">
                  <c:v>1.9133648966246082</c:v>
                </c:pt>
                <c:pt idx="31">
                  <c:v>4.4950082452349793</c:v>
                </c:pt>
                <c:pt idx="32">
                  <c:v>7.1658719075450774</c:v>
                </c:pt>
                <c:pt idx="33">
                  <c:v>9.5146234032775894</c:v>
                </c:pt>
                <c:pt idx="34">
                  <c:v>9.5146234032775894</c:v>
                </c:pt>
                <c:pt idx="35">
                  <c:v>9.5146234032775894</c:v>
                </c:pt>
                <c:pt idx="36">
                  <c:v>9.5146234032775894</c:v>
                </c:pt>
                <c:pt idx="37">
                  <c:v>9.5146234032775894</c:v>
                </c:pt>
                <c:pt idx="38">
                  <c:v>9.5146234032775894</c:v>
                </c:pt>
                <c:pt idx="39">
                  <c:v>7.2801346535139473</c:v>
                </c:pt>
                <c:pt idx="40">
                  <c:v>4.6852190784718637</c:v>
                </c:pt>
                <c:pt idx="41">
                  <c:v>2.2956794050671978</c:v>
                </c:pt>
                <c:pt idx="42">
                  <c:v>1.142588330712635</c:v>
                </c:pt>
                <c:pt idx="43">
                  <c:v>0.42883146048364518</c:v>
                </c:pt>
                <c:pt idx="44">
                  <c:v>0.26857104342421728</c:v>
                </c:pt>
                <c:pt idx="45">
                  <c:v>0.33339660917492525</c:v>
                </c:pt>
                <c:pt idx="46">
                  <c:v>0.4637457015620724</c:v>
                </c:pt>
                <c:pt idx="47">
                  <c:v>0.68592263188781111</c:v>
                </c:pt>
                <c:pt idx="48">
                  <c:v>0.87816589552357305</c:v>
                </c:pt>
                <c:pt idx="49">
                  <c:v>1.1124034029750107</c:v>
                </c:pt>
                <c:pt idx="50">
                  <c:v>1.2689116444394817</c:v>
                </c:pt>
                <c:pt idx="51">
                  <c:v>1.3497342166408499</c:v>
                </c:pt>
                <c:pt idx="52">
                  <c:v>1.326992225305712</c:v>
                </c:pt>
                <c:pt idx="53">
                  <c:v>1.2047896040015538</c:v>
                </c:pt>
                <c:pt idx="54">
                  <c:v>1.0417708892127726</c:v>
                </c:pt>
                <c:pt idx="55">
                  <c:v>0.77964332116294466</c:v>
                </c:pt>
                <c:pt idx="56">
                  <c:v>0.60466453554106814</c:v>
                </c:pt>
                <c:pt idx="57">
                  <c:v>0.41707799476597257</c:v>
                </c:pt>
                <c:pt idx="58">
                  <c:v>0.31533367335042728</c:v>
                </c:pt>
                <c:pt idx="59">
                  <c:v>0.22344441125668604</c:v>
                </c:pt>
                <c:pt idx="60">
                  <c:v>0.19651472018121674</c:v>
                </c:pt>
                <c:pt idx="61">
                  <c:v>0.16892615972519226</c:v>
                </c:pt>
                <c:pt idx="62">
                  <c:v>0.15687675829220241</c:v>
                </c:pt>
                <c:pt idx="63">
                  <c:v>0.16552575147048651</c:v>
                </c:pt>
                <c:pt idx="64">
                  <c:v>0.16600035775331481</c:v>
                </c:pt>
                <c:pt idx="65">
                  <c:v>0.1715113700495276</c:v>
                </c:pt>
                <c:pt idx="66">
                  <c:v>0.16902108285530237</c:v>
                </c:pt>
                <c:pt idx="67">
                  <c:v>0.18018269587778532</c:v>
                </c:pt>
                <c:pt idx="68">
                  <c:v>0.18255572729192687</c:v>
                </c:pt>
                <c:pt idx="69">
                  <c:v>0.19214834050565185</c:v>
                </c:pt>
                <c:pt idx="70">
                  <c:v>0.19060169208231212</c:v>
                </c:pt>
                <c:pt idx="71">
                  <c:v>0.19965270106328803</c:v>
                </c:pt>
                <c:pt idx="72">
                  <c:v>0.2027962651078527</c:v>
                </c:pt>
                <c:pt idx="73">
                  <c:v>0.20325970506569421</c:v>
                </c:pt>
                <c:pt idx="74">
                  <c:v>0.2073971469758627</c:v>
                </c:pt>
                <c:pt idx="75">
                  <c:v>0.20898288690437855</c:v>
                </c:pt>
                <c:pt idx="76">
                  <c:v>0.20884888163681464</c:v>
                </c:pt>
                <c:pt idx="77">
                  <c:v>0.20574999225991947</c:v>
                </c:pt>
                <c:pt idx="78">
                  <c:v>0.21129450353109266</c:v>
                </c:pt>
                <c:pt idx="79">
                  <c:v>0.20712913644073483</c:v>
                </c:pt>
                <c:pt idx="80">
                  <c:v>0.20592866282743061</c:v>
                </c:pt>
                <c:pt idx="81">
                  <c:v>0.20571090075474335</c:v>
                </c:pt>
                <c:pt idx="82">
                  <c:v>0.20884329847432126</c:v>
                </c:pt>
                <c:pt idx="83">
                  <c:v>0.20607941758247472</c:v>
                </c:pt>
                <c:pt idx="84">
                  <c:v>0.20825143641140922</c:v>
                </c:pt>
                <c:pt idx="85">
                  <c:v>0.19964153473830124</c:v>
                </c:pt>
                <c:pt idx="86">
                  <c:v>0.20251708824773804</c:v>
                </c:pt>
                <c:pt idx="87">
                  <c:v>0.20286327242549584</c:v>
                </c:pt>
                <c:pt idx="88">
                  <c:v>0.2028074314328395</c:v>
                </c:pt>
                <c:pt idx="89">
                  <c:v>0.19936793167295763</c:v>
                </c:pt>
                <c:pt idx="90">
                  <c:v>0.20054048947379491</c:v>
                </c:pt>
                <c:pt idx="91">
                  <c:v>0.19366708248424688</c:v>
                </c:pt>
                <c:pt idx="92">
                  <c:v>0.19517465813785512</c:v>
                </c:pt>
                <c:pt idx="93">
                  <c:v>0.19980903898082555</c:v>
                </c:pt>
                <c:pt idx="94">
                  <c:v>0.19955777793317792</c:v>
                </c:pt>
                <c:pt idx="95">
                  <c:v>0.19264528880617607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raman'!$A$67:$B$67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raman'!$D$67:$CU$67</c:f>
              <c:numCache>
                <c:formatCode>General</c:formatCode>
                <c:ptCount val="96"/>
                <c:pt idx="0">
                  <c:v>1.1713567128492678E-2</c:v>
                </c:pt>
                <c:pt idx="1">
                  <c:v>1.0253536831653224E-2</c:v>
                </c:pt>
                <c:pt idx="2">
                  <c:v>1.1613639436129891E-2</c:v>
                </c:pt>
                <c:pt idx="3">
                  <c:v>1.0708757811420546E-2</c:v>
                </c:pt>
                <c:pt idx="4">
                  <c:v>9.0488721298555182E-3</c:v>
                </c:pt>
                <c:pt idx="5">
                  <c:v>1.1591435352003422E-2</c:v>
                </c:pt>
                <c:pt idx="6">
                  <c:v>1.1946728639407954E-2</c:v>
                </c:pt>
                <c:pt idx="7">
                  <c:v>1.1535925141687249E-2</c:v>
                </c:pt>
                <c:pt idx="8">
                  <c:v>1.0420076776395419E-2</c:v>
                </c:pt>
                <c:pt idx="9">
                  <c:v>1.2307572947844105E-2</c:v>
                </c:pt>
                <c:pt idx="10">
                  <c:v>1.235753213712866E-2</c:v>
                </c:pt>
                <c:pt idx="11">
                  <c:v>1.245190880845983E-2</c:v>
                </c:pt>
                <c:pt idx="12">
                  <c:v>1.3262423075631684E-2</c:v>
                </c:pt>
                <c:pt idx="13">
                  <c:v>1.4200620140324407E-2</c:v>
                </c:pt>
                <c:pt idx="14">
                  <c:v>1.2302021926812489E-2</c:v>
                </c:pt>
                <c:pt idx="15">
                  <c:v>1.3984111692503983E-2</c:v>
                </c:pt>
                <c:pt idx="16">
                  <c:v>1.3445616083468727E-2</c:v>
                </c:pt>
                <c:pt idx="17">
                  <c:v>1.4333853958876899E-2</c:v>
                </c:pt>
                <c:pt idx="18">
                  <c:v>1.4528158322570857E-2</c:v>
                </c:pt>
                <c:pt idx="19">
                  <c:v>1.7525942524486079E-2</c:v>
                </c:pt>
                <c:pt idx="20">
                  <c:v>1.8292039309611315E-2</c:v>
                </c:pt>
                <c:pt idx="21">
                  <c:v>1.6410094159194248E-2</c:v>
                </c:pt>
                <c:pt idx="22">
                  <c:v>1.9391225298014618E-2</c:v>
                </c:pt>
                <c:pt idx="23">
                  <c:v>2.1128834587815962E-2</c:v>
                </c:pt>
                <c:pt idx="24">
                  <c:v>2.317176866194361E-2</c:v>
                </c:pt>
                <c:pt idx="25">
                  <c:v>2.6708039159100413E-2</c:v>
                </c:pt>
                <c:pt idx="26">
                  <c:v>3.5817981834097394E-2</c:v>
                </c:pt>
                <c:pt idx="27">
                  <c:v>9.8554960254084015E-2</c:v>
                </c:pt>
                <c:pt idx="28">
                  <c:v>0.4821159933344904</c:v>
                </c:pt>
                <c:pt idx="29">
                  <c:v>1.1516379493690068</c:v>
                </c:pt>
                <c:pt idx="30">
                  <c:v>2.7808174968182913</c:v>
                </c:pt>
                <c:pt idx="31">
                  <c:v>4.8433823749587104</c:v>
                </c:pt>
                <c:pt idx="32">
                  <c:v>8.6334652523546787</c:v>
                </c:pt>
                <c:pt idx="33">
                  <c:v>9.459849087669669</c:v>
                </c:pt>
                <c:pt idx="34">
                  <c:v>9.459849087669669</c:v>
                </c:pt>
                <c:pt idx="35">
                  <c:v>9.459849087669669</c:v>
                </c:pt>
                <c:pt idx="36">
                  <c:v>9.459849087669669</c:v>
                </c:pt>
                <c:pt idx="37">
                  <c:v>9.459849087669669</c:v>
                </c:pt>
                <c:pt idx="38">
                  <c:v>9.459849087669669</c:v>
                </c:pt>
                <c:pt idx="39">
                  <c:v>9.1456701267565403</c:v>
                </c:pt>
                <c:pt idx="40">
                  <c:v>5.5316571516174307</c:v>
                </c:pt>
                <c:pt idx="41">
                  <c:v>3.309038314944722</c:v>
                </c:pt>
                <c:pt idx="42">
                  <c:v>1.4069104437291553</c:v>
                </c:pt>
                <c:pt idx="43">
                  <c:v>0.63902783180424894</c:v>
                </c:pt>
                <c:pt idx="44">
                  <c:v>0.2935220096819679</c:v>
                </c:pt>
                <c:pt idx="45">
                  <c:v>0.32040770014166747</c:v>
                </c:pt>
                <c:pt idx="46">
                  <c:v>0.49260268236326515</c:v>
                </c:pt>
                <c:pt idx="47">
                  <c:v>0.6686892469970116</c:v>
                </c:pt>
                <c:pt idx="48">
                  <c:v>0.93007944153748001</c:v>
                </c:pt>
                <c:pt idx="49">
                  <c:v>1.1112344702386336</c:v>
                </c:pt>
                <c:pt idx="50">
                  <c:v>1.294510165935945</c:v>
                </c:pt>
                <c:pt idx="51">
                  <c:v>1.3563811198784437</c:v>
                </c:pt>
                <c:pt idx="52">
                  <c:v>1.3493696308016843</c:v>
                </c:pt>
                <c:pt idx="53">
                  <c:v>1.2430981552308571</c:v>
                </c:pt>
                <c:pt idx="54">
                  <c:v>1.04306817412901</c:v>
                </c:pt>
                <c:pt idx="55">
                  <c:v>0.84217771957070664</c:v>
                </c:pt>
                <c:pt idx="56">
                  <c:v>0.59994559813113135</c:v>
                </c:pt>
                <c:pt idx="57">
                  <c:v>0.45702342237490839</c:v>
                </c:pt>
                <c:pt idx="58">
                  <c:v>0.32864605800435109</c:v>
                </c:pt>
                <c:pt idx="59">
                  <c:v>0.26353860732799039</c:v>
                </c:pt>
                <c:pt idx="60">
                  <c:v>0.21186012898579726</c:v>
                </c:pt>
                <c:pt idx="61">
                  <c:v>0.19116985300086009</c:v>
                </c:pt>
                <c:pt idx="62">
                  <c:v>0.19171945065195856</c:v>
                </c:pt>
                <c:pt idx="63">
                  <c:v>0.1890103381712748</c:v>
                </c:pt>
                <c:pt idx="64">
                  <c:v>0.19478385642004686</c:v>
                </c:pt>
                <c:pt idx="65">
                  <c:v>0.19619947854863337</c:v>
                </c:pt>
                <c:pt idx="66">
                  <c:v>0.20508735244098464</c:v>
                </c:pt>
                <c:pt idx="67">
                  <c:v>0.21234310507072265</c:v>
                </c:pt>
                <c:pt idx="68">
                  <c:v>0.21125502112438257</c:v>
                </c:pt>
                <c:pt idx="69">
                  <c:v>0.224284282689099</c:v>
                </c:pt>
                <c:pt idx="70">
                  <c:v>0.22916400272763762</c:v>
                </c:pt>
                <c:pt idx="71">
                  <c:v>0.22613846342056432</c:v>
                </c:pt>
                <c:pt idx="72">
                  <c:v>0.23301116765773969</c:v>
                </c:pt>
                <c:pt idx="73">
                  <c:v>0.23709703580599498</c:v>
                </c:pt>
                <c:pt idx="74">
                  <c:v>0.2413716572969126</c:v>
                </c:pt>
                <c:pt idx="75">
                  <c:v>0.2388957063271441</c:v>
                </c:pt>
                <c:pt idx="76">
                  <c:v>0.23914552090115423</c:v>
                </c:pt>
                <c:pt idx="77">
                  <c:v>0.24434722810090767</c:v>
                </c:pt>
                <c:pt idx="78">
                  <c:v>0.24446380885636532</c:v>
                </c:pt>
                <c:pt idx="79">
                  <c:v>0.24097194652746146</c:v>
                </c:pt>
                <c:pt idx="80">
                  <c:v>0.24712851316879617</c:v>
                </c:pt>
                <c:pt idx="81">
                  <c:v>0.24667329218902884</c:v>
                </c:pt>
                <c:pt idx="82">
                  <c:v>0.24654005837047635</c:v>
                </c:pt>
                <c:pt idx="83">
                  <c:v>0.238645891753134</c:v>
                </c:pt>
                <c:pt idx="84">
                  <c:v>0.24256521064285338</c:v>
                </c:pt>
                <c:pt idx="85">
                  <c:v>0.24710074874984436</c:v>
                </c:pt>
                <c:pt idx="86">
                  <c:v>0.24163257391298598</c:v>
                </c:pt>
                <c:pt idx="87">
                  <c:v>0.2384404853473768</c:v>
                </c:pt>
                <c:pt idx="88">
                  <c:v>0.24108297626188749</c:v>
                </c:pt>
                <c:pt idx="89">
                  <c:v>0.23614773669923902</c:v>
                </c:pt>
                <c:pt idx="90">
                  <c:v>0.23617549180439706</c:v>
                </c:pt>
                <c:pt idx="91">
                  <c:v>0.23297230119672466</c:v>
                </c:pt>
                <c:pt idx="92">
                  <c:v>0.23296119915466143</c:v>
                </c:pt>
                <c:pt idx="93">
                  <c:v>0.23478207375993707</c:v>
                </c:pt>
                <c:pt idx="94">
                  <c:v>0.22740419866750347</c:v>
                </c:pt>
                <c:pt idx="95">
                  <c:v>0.22638827799457442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raman'!$A$68:$B$68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raman'!$D$68:$CU$68</c:f>
              <c:numCache>
                <c:formatCode>General</c:formatCode>
                <c:ptCount val="96"/>
                <c:pt idx="0">
                  <c:v>9.0408149340421851E-3</c:v>
                </c:pt>
                <c:pt idx="1">
                  <c:v>1.0230399207740003E-2</c:v>
                </c:pt>
                <c:pt idx="2">
                  <c:v>9.5071343323423936E-3</c:v>
                </c:pt>
                <c:pt idx="3">
                  <c:v>8.9075842415896108E-3</c:v>
                </c:pt>
                <c:pt idx="4">
                  <c:v>8.5078841810877579E-3</c:v>
                </c:pt>
                <c:pt idx="5">
                  <c:v>8.317550058644577E-3</c:v>
                </c:pt>
                <c:pt idx="6">
                  <c:v>8.4174750737700393E-3</c:v>
                </c:pt>
                <c:pt idx="7">
                  <c:v>9.6356070708910925E-3</c:v>
                </c:pt>
                <c:pt idx="8">
                  <c:v>1.046355491531804E-2</c:v>
                </c:pt>
                <c:pt idx="9">
                  <c:v>9.002751302811203E-3</c:v>
                </c:pt>
                <c:pt idx="10">
                  <c:v>1.032080831505772E-2</c:v>
                </c:pt>
                <c:pt idx="11">
                  <c:v>1.1700718728054586E-2</c:v>
                </c:pt>
                <c:pt idx="12">
                  <c:v>1.1643623281208111E-2</c:v>
                </c:pt>
                <c:pt idx="13">
                  <c:v>1.3784870183977704E-2</c:v>
                </c:pt>
                <c:pt idx="14">
                  <c:v>1.3689703122756112E-2</c:v>
                </c:pt>
                <c:pt idx="15">
                  <c:v>1.3723008800083222E-2</c:v>
                </c:pt>
                <c:pt idx="16">
                  <c:v>1.2856997324425292E-2</c:v>
                </c:pt>
                <c:pt idx="17">
                  <c:v>1.2652389340270494E-2</c:v>
                </c:pt>
                <c:pt idx="18">
                  <c:v>1.4436757767673086E-2</c:v>
                </c:pt>
                <c:pt idx="19">
                  <c:v>1.5055339674041358E-2</c:v>
                </c:pt>
                <c:pt idx="20">
                  <c:v>1.7472571852667977E-2</c:v>
                </c:pt>
                <c:pt idx="21">
                  <c:v>1.8129217390267231E-2</c:v>
                </c:pt>
                <c:pt idx="22">
                  <c:v>2.2268956612401962E-2</c:v>
                </c:pt>
                <c:pt idx="23">
                  <c:v>2.0984213260626688E-2</c:v>
                </c:pt>
                <c:pt idx="24">
                  <c:v>2.5694954850090962E-2</c:v>
                </c:pt>
                <c:pt idx="25">
                  <c:v>2.9725253149292481E-2</c:v>
                </c:pt>
                <c:pt idx="26">
                  <c:v>4.3162760765710927E-2</c:v>
                </c:pt>
                <c:pt idx="27">
                  <c:v>0.12862227880461899</c:v>
                </c:pt>
                <c:pt idx="28">
                  <c:v>0.65361775455725968</c:v>
                </c:pt>
                <c:pt idx="29">
                  <c:v>1.6153417956417446</c:v>
                </c:pt>
                <c:pt idx="30">
                  <c:v>3.3025295334621028</c:v>
                </c:pt>
                <c:pt idx="31">
                  <c:v>7.1634817793396852</c:v>
                </c:pt>
                <c:pt idx="32">
                  <c:v>8.1092273658444807</c:v>
                </c:pt>
                <c:pt idx="33">
                  <c:v>8.1092273658444807</c:v>
                </c:pt>
                <c:pt idx="34">
                  <c:v>8.1092273658444807</c:v>
                </c:pt>
                <c:pt idx="35">
                  <c:v>8.1092273658444807</c:v>
                </c:pt>
                <c:pt idx="36">
                  <c:v>8.1092273658444807</c:v>
                </c:pt>
                <c:pt idx="37">
                  <c:v>8.1092273658444807</c:v>
                </c:pt>
                <c:pt idx="38">
                  <c:v>8.1092273658444807</c:v>
                </c:pt>
                <c:pt idx="39">
                  <c:v>8.1092273658444807</c:v>
                </c:pt>
                <c:pt idx="40">
                  <c:v>8.0920783667898526</c:v>
                </c:pt>
                <c:pt idx="41">
                  <c:v>4.3480238832361708</c:v>
                </c:pt>
                <c:pt idx="42">
                  <c:v>2.250597177101159</c:v>
                </c:pt>
                <c:pt idx="43">
                  <c:v>0.7848666234954198</c:v>
                </c:pt>
                <c:pt idx="44">
                  <c:v>0.38334015532915305</c:v>
                </c:pt>
                <c:pt idx="45">
                  <c:v>0.36645761765943008</c:v>
                </c:pt>
                <c:pt idx="46">
                  <c:v>0.48549186893219676</c:v>
                </c:pt>
                <c:pt idx="47">
                  <c:v>0.69357340691429203</c:v>
                </c:pt>
                <c:pt idx="48">
                  <c:v>0.86759961840251709</c:v>
                </c:pt>
                <c:pt idx="49">
                  <c:v>1.1074191836981258</c:v>
                </c:pt>
                <c:pt idx="50">
                  <c:v>1.2462052423726866</c:v>
                </c:pt>
                <c:pt idx="51">
                  <c:v>1.3516497155378224</c:v>
                </c:pt>
                <c:pt idx="52">
                  <c:v>1.3750701927926912</c:v>
                </c:pt>
                <c:pt idx="53">
                  <c:v>1.273722629281411</c:v>
                </c:pt>
                <c:pt idx="54">
                  <c:v>1.1693345017143761</c:v>
                </c:pt>
                <c:pt idx="55">
                  <c:v>0.98267494068464023</c:v>
                </c:pt>
                <c:pt idx="56">
                  <c:v>0.84961314761251028</c:v>
                </c:pt>
                <c:pt idx="57">
                  <c:v>0.72516392967364129</c:v>
                </c:pt>
                <c:pt idx="58">
                  <c:v>0.64830746287704266</c:v>
                </c:pt>
                <c:pt idx="59">
                  <c:v>0.58790053599548198</c:v>
                </c:pt>
                <c:pt idx="60">
                  <c:v>0.5680440456246586</c:v>
                </c:pt>
                <c:pt idx="61">
                  <c:v>0.55441144593189307</c:v>
                </c:pt>
                <c:pt idx="62">
                  <c:v>0.55763758615618708</c:v>
                </c:pt>
                <c:pt idx="63">
                  <c:v>0.55736636681737806</c:v>
                </c:pt>
                <c:pt idx="64">
                  <c:v>0.55335510033379198</c:v>
                </c:pt>
                <c:pt idx="65">
                  <c:v>0.55443523570141251</c:v>
                </c:pt>
                <c:pt idx="66">
                  <c:v>0.56887675142298944</c:v>
                </c:pt>
                <c:pt idx="67">
                  <c:v>0.56070194796460526</c:v>
                </c:pt>
                <c:pt idx="68">
                  <c:v>0.56846277750077601</c:v>
                </c:pt>
                <c:pt idx="69">
                  <c:v>0.57463908065665092</c:v>
                </c:pt>
                <c:pt idx="70">
                  <c:v>0.57567639443913654</c:v>
                </c:pt>
                <c:pt idx="71">
                  <c:v>0.57192683936969591</c:v>
                </c:pt>
                <c:pt idx="72">
                  <c:v>0.57094186308015293</c:v>
                </c:pt>
                <c:pt idx="73">
                  <c:v>0.55372624468772647</c:v>
                </c:pt>
                <c:pt idx="74">
                  <c:v>0.55804204417059278</c:v>
                </c:pt>
                <c:pt idx="75">
                  <c:v>0.5516421012149475</c:v>
                </c:pt>
                <c:pt idx="76">
                  <c:v>0.54267741354336729</c:v>
                </c:pt>
                <c:pt idx="77">
                  <c:v>0.52807411940591453</c:v>
                </c:pt>
                <c:pt idx="78">
                  <c:v>0.52548082696655629</c:v>
                </c:pt>
                <c:pt idx="79">
                  <c:v>0.5021697986177649</c:v>
                </c:pt>
                <c:pt idx="80">
                  <c:v>0.50145129169627112</c:v>
                </c:pt>
                <c:pt idx="81">
                  <c:v>0.48085250463443469</c:v>
                </c:pt>
                <c:pt idx="82">
                  <c:v>0.48123793083322491</c:v>
                </c:pt>
                <c:pt idx="83">
                  <c:v>0.46648236620455996</c:v>
                </c:pt>
                <c:pt idx="84">
                  <c:v>0.47255874434530948</c:v>
                </c:pt>
                <c:pt idx="85">
                  <c:v>0.45507665658483371</c:v>
                </c:pt>
                <c:pt idx="86">
                  <c:v>0.44857678861406303</c:v>
                </c:pt>
                <c:pt idx="87">
                  <c:v>0.44211022632061941</c:v>
                </c:pt>
                <c:pt idx="88">
                  <c:v>0.42844431296738267</c:v>
                </c:pt>
                <c:pt idx="89">
                  <c:v>0.42290562353349143</c:v>
                </c:pt>
                <c:pt idx="90">
                  <c:v>0.41974133670994784</c:v>
                </c:pt>
                <c:pt idx="91">
                  <c:v>0.4067463507391661</c:v>
                </c:pt>
                <c:pt idx="92">
                  <c:v>0.41429305638337433</c:v>
                </c:pt>
                <c:pt idx="93">
                  <c:v>0.3965587810997051</c:v>
                </c:pt>
                <c:pt idx="94">
                  <c:v>0.39631135153041541</c:v>
                </c:pt>
                <c:pt idx="95">
                  <c:v>0.38290239163742024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raman'!$A$69:$B$69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raman'!$D$69:$CU$69</c:f>
              <c:numCache>
                <c:formatCode>General</c:formatCode>
                <c:ptCount val="96"/>
                <c:pt idx="0">
                  <c:v>9.5929979718391203E-3</c:v>
                </c:pt>
                <c:pt idx="1">
                  <c:v>1.124450552392767E-2</c:v>
                </c:pt>
                <c:pt idx="2">
                  <c:v>8.3554782308297507E-3</c:v>
                </c:pt>
                <c:pt idx="3">
                  <c:v>9.3125524477044273E-3</c:v>
                </c:pt>
                <c:pt idx="4">
                  <c:v>1.1146572521930966E-2</c:v>
                </c:pt>
                <c:pt idx="5">
                  <c:v>9.8111197789248917E-3</c:v>
                </c:pt>
                <c:pt idx="6">
                  <c:v>1.116883579341363E-2</c:v>
                </c:pt>
                <c:pt idx="7">
                  <c:v>9.3793273253718213E-3</c:v>
                </c:pt>
                <c:pt idx="8">
                  <c:v>1.1026383716841897E-2</c:v>
                </c:pt>
                <c:pt idx="9">
                  <c:v>1.1484890602496106E-2</c:v>
                </c:pt>
                <c:pt idx="10">
                  <c:v>1.1605079407585175E-2</c:v>
                </c:pt>
                <c:pt idx="11">
                  <c:v>1.3394587875626985E-2</c:v>
                </c:pt>
                <c:pt idx="12">
                  <c:v>1.1088707433890819E-2</c:v>
                </c:pt>
                <c:pt idx="13">
                  <c:v>1.3434648321193241E-2</c:v>
                </c:pt>
                <c:pt idx="14">
                  <c:v>1.364831896766054E-2</c:v>
                </c:pt>
                <c:pt idx="15">
                  <c:v>1.5166284232804604E-2</c:v>
                </c:pt>
                <c:pt idx="16">
                  <c:v>1.4649912259110245E-2</c:v>
                </c:pt>
                <c:pt idx="17">
                  <c:v>1.4738942939870004E-2</c:v>
                </c:pt>
                <c:pt idx="18">
                  <c:v>1.671985878289645E-2</c:v>
                </c:pt>
                <c:pt idx="19">
                  <c:v>1.6929085737135575E-2</c:v>
                </c:pt>
                <c:pt idx="20">
                  <c:v>1.8901099258925077E-2</c:v>
                </c:pt>
                <c:pt idx="21">
                  <c:v>2.0089656233131241E-2</c:v>
                </c:pt>
                <c:pt idx="22">
                  <c:v>2.2417792477959771E-2</c:v>
                </c:pt>
                <c:pt idx="23">
                  <c:v>2.55026857750511E-2</c:v>
                </c:pt>
                <c:pt idx="24">
                  <c:v>2.734115700989611E-2</c:v>
                </c:pt>
                <c:pt idx="25">
                  <c:v>3.1859436051990216E-2</c:v>
                </c:pt>
                <c:pt idx="26">
                  <c:v>4.797389964882285E-2</c:v>
                </c:pt>
                <c:pt idx="27">
                  <c:v>0.15400435445990088</c:v>
                </c:pt>
                <c:pt idx="28">
                  <c:v>0.78152001638385593</c:v>
                </c:pt>
                <c:pt idx="29">
                  <c:v>1.9718264087389368</c:v>
                </c:pt>
                <c:pt idx="30">
                  <c:v>4.0094104929180912</c:v>
                </c:pt>
                <c:pt idx="31">
                  <c:v>7.5863214176211686</c:v>
                </c:pt>
                <c:pt idx="32">
                  <c:v>7.5863214176211686</c:v>
                </c:pt>
                <c:pt idx="33">
                  <c:v>7.5863214176211686</c:v>
                </c:pt>
                <c:pt idx="34">
                  <c:v>7.5863214176211686</c:v>
                </c:pt>
                <c:pt idx="35">
                  <c:v>7.5863214176211686</c:v>
                </c:pt>
                <c:pt idx="36">
                  <c:v>7.5863214176211686</c:v>
                </c:pt>
                <c:pt idx="37">
                  <c:v>7.5863214176211686</c:v>
                </c:pt>
                <c:pt idx="38">
                  <c:v>7.5863214176211686</c:v>
                </c:pt>
                <c:pt idx="39">
                  <c:v>7.5863214176211686</c:v>
                </c:pt>
                <c:pt idx="40">
                  <c:v>7.5863214176211686</c:v>
                </c:pt>
                <c:pt idx="41">
                  <c:v>5.3484640157495811</c:v>
                </c:pt>
                <c:pt idx="42">
                  <c:v>2.7400319656066885</c:v>
                </c:pt>
                <c:pt idx="43">
                  <c:v>0.97451066770680439</c:v>
                </c:pt>
                <c:pt idx="44">
                  <c:v>0.46022800607227932</c:v>
                </c:pt>
                <c:pt idx="45">
                  <c:v>0.39526270443766226</c:v>
                </c:pt>
                <c:pt idx="46">
                  <c:v>0.50950619287138865</c:v>
                </c:pt>
                <c:pt idx="47">
                  <c:v>0.67798684938949871</c:v>
                </c:pt>
                <c:pt idx="48">
                  <c:v>0.86210565050792298</c:v>
                </c:pt>
                <c:pt idx="49">
                  <c:v>1.0957430235040251</c:v>
                </c:pt>
                <c:pt idx="50">
                  <c:v>1.2369804560142359</c:v>
                </c:pt>
                <c:pt idx="51">
                  <c:v>1.3355546342549283</c:v>
                </c:pt>
                <c:pt idx="52">
                  <c:v>1.3575717924036643</c:v>
                </c:pt>
                <c:pt idx="53">
                  <c:v>1.2789359159982945</c:v>
                </c:pt>
                <c:pt idx="54">
                  <c:v>1.1722199227048491</c:v>
                </c:pt>
                <c:pt idx="55">
                  <c:v>1.0204101622028323</c:v>
                </c:pt>
                <c:pt idx="56">
                  <c:v>0.88658449465682232</c:v>
                </c:pt>
                <c:pt idx="57">
                  <c:v>0.76740428074091394</c:v>
                </c:pt>
                <c:pt idx="58">
                  <c:v>0.70601354488176205</c:v>
                </c:pt>
                <c:pt idx="59">
                  <c:v>0.65069465514640579</c:v>
                </c:pt>
                <c:pt idx="60">
                  <c:v>0.62965683448602716</c:v>
                </c:pt>
                <c:pt idx="61">
                  <c:v>0.61732615615050845</c:v>
                </c:pt>
                <c:pt idx="62">
                  <c:v>0.61740183334941279</c:v>
                </c:pt>
                <c:pt idx="63">
                  <c:v>0.61822536527934302</c:v>
                </c:pt>
                <c:pt idx="64">
                  <c:v>0.62646065470508372</c:v>
                </c:pt>
                <c:pt idx="65">
                  <c:v>0.61486892877935384</c:v>
                </c:pt>
                <c:pt idx="66">
                  <c:v>0.62196463146608194</c:v>
                </c:pt>
                <c:pt idx="67">
                  <c:v>0.62851724774701445</c:v>
                </c:pt>
                <c:pt idx="68">
                  <c:v>0.62325556513451297</c:v>
                </c:pt>
                <c:pt idx="69">
                  <c:v>0.64178719565693398</c:v>
                </c:pt>
                <c:pt idx="70">
                  <c:v>0.64174712774297726</c:v>
                </c:pt>
                <c:pt idx="71">
                  <c:v>0.6427887814799933</c:v>
                </c:pt>
                <c:pt idx="72">
                  <c:v>0.65150928475509895</c:v>
                </c:pt>
                <c:pt idx="73">
                  <c:v>0.6374380681867321</c:v>
                </c:pt>
                <c:pt idx="74">
                  <c:v>0.62242313088334589</c:v>
                </c:pt>
                <c:pt idx="75">
                  <c:v>0.61511820871076894</c:v>
                </c:pt>
                <c:pt idx="76">
                  <c:v>0.60556527865288645</c:v>
                </c:pt>
                <c:pt idx="77">
                  <c:v>0.58410901155241979</c:v>
                </c:pt>
                <c:pt idx="78">
                  <c:v>0.5690673672853227</c:v>
                </c:pt>
                <c:pt idx="79">
                  <c:v>0.55229853826723274</c:v>
                </c:pt>
                <c:pt idx="80">
                  <c:v>0.54299488814076535</c:v>
                </c:pt>
                <c:pt idx="81">
                  <c:v>0.52501969750599531</c:v>
                </c:pt>
                <c:pt idx="82">
                  <c:v>0.51835579474121063</c:v>
                </c:pt>
                <c:pt idx="83">
                  <c:v>0.50152464200607183</c:v>
                </c:pt>
                <c:pt idx="84">
                  <c:v>0.49494086013241961</c:v>
                </c:pt>
                <c:pt idx="85">
                  <c:v>0.48632274101992912</c:v>
                </c:pt>
                <c:pt idx="86">
                  <c:v>0.48388331829124848</c:v>
                </c:pt>
                <c:pt idx="87">
                  <c:v>0.46783117841146471</c:v>
                </c:pt>
                <c:pt idx="88">
                  <c:v>0.45386680463472173</c:v>
                </c:pt>
                <c:pt idx="89">
                  <c:v>0.44158954769501502</c:v>
                </c:pt>
                <c:pt idx="90">
                  <c:v>0.43759209178723374</c:v>
                </c:pt>
                <c:pt idx="91">
                  <c:v>0.4286089476304672</c:v>
                </c:pt>
                <c:pt idx="92">
                  <c:v>0.42164679469907401</c:v>
                </c:pt>
                <c:pt idx="93">
                  <c:v>0.4148983049457578</c:v>
                </c:pt>
                <c:pt idx="94">
                  <c:v>0.42116157338131865</c:v>
                </c:pt>
                <c:pt idx="95">
                  <c:v>0.41115458759840035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08921648"/>
        <c:axId val="-308912400"/>
      </c:scatterChart>
      <c:valAx>
        <c:axId val="-308921648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12400"/>
        <c:crosses val="autoZero"/>
        <c:crossBetween val="midCat"/>
      </c:valAx>
      <c:valAx>
        <c:axId val="-3089124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21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raman'!$A$70:$B$70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raman'!$D$70:$CU$70</c:f>
              <c:numCache>
                <c:formatCode>General</c:formatCode>
                <c:ptCount val="96"/>
                <c:pt idx="0">
                  <c:v>9.5311984262975956E-3</c:v>
                </c:pt>
                <c:pt idx="1">
                  <c:v>1.037432153685728E-2</c:v>
                </c:pt>
                <c:pt idx="2">
                  <c:v>1.0659090927187646E-2</c:v>
                </c:pt>
                <c:pt idx="3">
                  <c:v>1.1267702477579879E-2</c:v>
                </c:pt>
                <c:pt idx="4">
                  <c:v>1.0480410991954204E-2</c:v>
                </c:pt>
                <c:pt idx="5">
                  <c:v>1.0050479376795412E-2</c:v>
                </c:pt>
                <c:pt idx="6">
                  <c:v>1.0754004689575464E-2</c:v>
                </c:pt>
                <c:pt idx="7">
                  <c:v>1.0809845682231776E-2</c:v>
                </c:pt>
                <c:pt idx="8">
                  <c:v>1.1563628825174744E-2</c:v>
                </c:pt>
                <c:pt idx="9">
                  <c:v>1.3054454991302773E-2</c:v>
                </c:pt>
                <c:pt idx="10">
                  <c:v>1.0368738374363879E-2</c:v>
                </c:pt>
                <c:pt idx="11">
                  <c:v>1.1563628825174744E-2</c:v>
                </c:pt>
                <c:pt idx="12">
                  <c:v>1.1172779347469759E-2</c:v>
                </c:pt>
                <c:pt idx="13">
                  <c:v>1.2981864511166254E-2</c:v>
                </c:pt>
                <c:pt idx="14">
                  <c:v>1.3797071809258935E-2</c:v>
                </c:pt>
                <c:pt idx="15">
                  <c:v>1.3506719256435169E-2</c:v>
                </c:pt>
                <c:pt idx="16">
                  <c:v>1.3919910751836063E-2</c:v>
                </c:pt>
                <c:pt idx="17">
                  <c:v>1.3512302418928569E-2</c:v>
                </c:pt>
                <c:pt idx="18">
                  <c:v>1.4807699162342957E-2</c:v>
                </c:pt>
                <c:pt idx="19">
                  <c:v>1.5969090638193413E-2</c:v>
                </c:pt>
                <c:pt idx="20">
                  <c:v>1.4807699162342957E-2</c:v>
                </c:pt>
                <c:pt idx="21">
                  <c:v>1.6477195895982125E-2</c:v>
                </c:pt>
                <c:pt idx="22">
                  <c:v>1.6812213748753101E-2</c:v>
                </c:pt>
                <c:pt idx="23">
                  <c:v>1.7666503184299586E-2</c:v>
                </c:pt>
                <c:pt idx="24">
                  <c:v>1.7571580054189465E-2</c:v>
                </c:pt>
                <c:pt idx="25">
                  <c:v>1.8760887342506926E-2</c:v>
                </c:pt>
                <c:pt idx="26">
                  <c:v>2.0664895636313546E-2</c:v>
                </c:pt>
                <c:pt idx="27">
                  <c:v>2.5254611179336754E-2</c:v>
                </c:pt>
                <c:pt idx="28">
                  <c:v>2.6639347890367863E-2</c:v>
                </c:pt>
                <c:pt idx="29">
                  <c:v>4.3267298541394113E-2</c:v>
                </c:pt>
                <c:pt idx="30">
                  <c:v>0.1445984284615385</c:v>
                </c:pt>
                <c:pt idx="31">
                  <c:v>0.64617299738120648</c:v>
                </c:pt>
                <c:pt idx="32">
                  <c:v>1.5080627095940045</c:v>
                </c:pt>
                <c:pt idx="33">
                  <c:v>3.6603106608380078</c:v>
                </c:pt>
                <c:pt idx="34">
                  <c:v>6.0534852634252694</c:v>
                </c:pt>
                <c:pt idx="35">
                  <c:v>9.4924900234928433</c:v>
                </c:pt>
                <c:pt idx="36">
                  <c:v>9.5146178201150953</c:v>
                </c:pt>
                <c:pt idx="37">
                  <c:v>9.5146178201150953</c:v>
                </c:pt>
                <c:pt idx="38">
                  <c:v>9.5146178201150953</c:v>
                </c:pt>
                <c:pt idx="39">
                  <c:v>9.5146178201150953</c:v>
                </c:pt>
                <c:pt idx="40">
                  <c:v>9.5146178201150953</c:v>
                </c:pt>
                <c:pt idx="41">
                  <c:v>8.9923001819164838</c:v>
                </c:pt>
                <c:pt idx="42">
                  <c:v>6.1647551907368969</c:v>
                </c:pt>
                <c:pt idx="43">
                  <c:v>3.1956436625227456</c:v>
                </c:pt>
                <c:pt idx="44">
                  <c:v>1.6874692803111508</c:v>
                </c:pt>
                <c:pt idx="45">
                  <c:v>0.59319024668351017</c:v>
                </c:pt>
                <c:pt idx="46">
                  <c:v>0.29578550389001695</c:v>
                </c:pt>
                <c:pt idx="47">
                  <c:v>0.23031223508374066</c:v>
                </c:pt>
                <c:pt idx="48">
                  <c:v>0.29834837219665644</c:v>
                </c:pt>
                <c:pt idx="49">
                  <c:v>0.47228302212276618</c:v>
                </c:pt>
                <c:pt idx="50">
                  <c:v>0.64571514058585822</c:v>
                </c:pt>
                <c:pt idx="51">
                  <c:v>0.88244851839401461</c:v>
                </c:pt>
                <c:pt idx="52">
                  <c:v>1.06350783635732</c:v>
                </c:pt>
                <c:pt idx="53">
                  <c:v>1.2348293601466276</c:v>
                </c:pt>
                <c:pt idx="54">
                  <c:v>1.3096160653065141</c:v>
                </c:pt>
                <c:pt idx="55">
                  <c:v>1.294484514616387</c:v>
                </c:pt>
                <c:pt idx="56">
                  <c:v>1.1936503329967667</c:v>
                </c:pt>
                <c:pt idx="57">
                  <c:v>0.9834948789238287</c:v>
                </c:pt>
                <c:pt idx="58">
                  <c:v>0.81354692552056551</c:v>
                </c:pt>
                <c:pt idx="59">
                  <c:v>0.596149547630348</c:v>
                </c:pt>
                <c:pt idx="60">
                  <c:v>0.46309799850650407</c:v>
                </c:pt>
                <c:pt idx="61">
                  <c:v>0.32066600571140663</c:v>
                </c:pt>
                <c:pt idx="62">
                  <c:v>0.2527750495587639</c:v>
                </c:pt>
                <c:pt idx="63">
                  <c:v>0.20323178925322719</c:v>
                </c:pt>
                <c:pt idx="64">
                  <c:v>0.1909422837298542</c:v>
                </c:pt>
                <c:pt idx="65">
                  <c:v>0.18376178406772453</c:v>
                </c:pt>
                <c:pt idx="66">
                  <c:v>0.18689418178730241</c:v>
                </c:pt>
                <c:pt idx="67">
                  <c:v>0.19130521739509218</c:v>
                </c:pt>
                <c:pt idx="68">
                  <c:v>0.19519140762533532</c:v>
                </c:pt>
                <c:pt idx="69">
                  <c:v>0.19928418423555663</c:v>
                </c:pt>
                <c:pt idx="70">
                  <c:v>0.19822888221480311</c:v>
                </c:pt>
                <c:pt idx="71">
                  <c:v>0.2023384083125046</c:v>
                </c:pt>
                <c:pt idx="72">
                  <c:v>0.20738039748838252</c:v>
                </c:pt>
                <c:pt idx="73">
                  <c:v>0.21562179170148144</c:v>
                </c:pt>
                <c:pt idx="74">
                  <c:v>0.2076819163661931</c:v>
                </c:pt>
                <c:pt idx="75">
                  <c:v>0.21122191305095614</c:v>
                </c:pt>
                <c:pt idx="76">
                  <c:v>0.20944074369972665</c:v>
                </c:pt>
                <c:pt idx="77">
                  <c:v>0.21007728043030821</c:v>
                </c:pt>
                <c:pt idx="78">
                  <c:v>0.21282440246695222</c:v>
                </c:pt>
                <c:pt idx="79">
                  <c:v>0.21607405596661383</c:v>
                </c:pt>
                <c:pt idx="80">
                  <c:v>0.20989301733258139</c:v>
                </c:pt>
                <c:pt idx="81">
                  <c:v>0.20884888163681464</c:v>
                </c:pt>
                <c:pt idx="82">
                  <c:v>0.208625536401634</c:v>
                </c:pt>
                <c:pt idx="83">
                  <c:v>0.20837427535398631</c:v>
                </c:pt>
                <c:pt idx="84">
                  <c:v>0.20956916580479718</c:v>
                </c:pt>
                <c:pt idx="85">
                  <c:v>0.20550431437476521</c:v>
                </c:pt>
                <c:pt idx="86">
                  <c:v>0.20428149874376503</c:v>
                </c:pt>
                <c:pt idx="87">
                  <c:v>0.20645351757269953</c:v>
                </c:pt>
                <c:pt idx="88">
                  <c:v>0.19889333475785162</c:v>
                </c:pt>
                <c:pt idx="89">
                  <c:v>0.19960244323312509</c:v>
                </c:pt>
                <c:pt idx="90">
                  <c:v>0.19902175686292217</c:v>
                </c:pt>
                <c:pt idx="91">
                  <c:v>0.19548175081043678</c:v>
                </c:pt>
                <c:pt idx="92">
                  <c:v>0.19401326666200469</c:v>
                </c:pt>
                <c:pt idx="93">
                  <c:v>0.19094786689234761</c:v>
                </c:pt>
                <c:pt idx="94">
                  <c:v>0.19117121212752824</c:v>
                </c:pt>
                <c:pt idx="95">
                  <c:v>0.19361683402180629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raman'!$A$71:$B$71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raman'!$D$71:$CU$71</c:f>
              <c:numCache>
                <c:formatCode>General</c:formatCode>
                <c:ptCount val="96"/>
                <c:pt idx="0">
                  <c:v>1.0342362481952779E-2</c:v>
                </c:pt>
                <c:pt idx="1">
                  <c:v>9.5651543409706278E-3</c:v>
                </c:pt>
                <c:pt idx="2">
                  <c:v>1.013140505516397E-2</c:v>
                </c:pt>
                <c:pt idx="3">
                  <c:v>1.0930807966478912E-2</c:v>
                </c:pt>
                <c:pt idx="4">
                  <c:v>1.0364566566079246E-2</c:v>
                </c:pt>
                <c:pt idx="5">
                  <c:v>1.0780921084831568E-2</c:v>
                </c:pt>
                <c:pt idx="6">
                  <c:v>1.0792023126894803E-2</c:v>
                </c:pt>
                <c:pt idx="7">
                  <c:v>1.1208386959440804E-2</c:v>
                </c:pt>
                <c:pt idx="8">
                  <c:v>1.1563680246845336E-2</c:v>
                </c:pt>
                <c:pt idx="9">
                  <c:v>1.1613639436129891E-2</c:v>
                </c:pt>
                <c:pt idx="10">
                  <c:v>1.252408139566453E-2</c:v>
                </c:pt>
                <c:pt idx="11">
                  <c:v>1.2207645255481318E-2</c:v>
                </c:pt>
                <c:pt idx="12">
                  <c:v>1.1508160722735486E-2</c:v>
                </c:pt>
                <c:pt idx="13">
                  <c:v>1.0458943237410416E-2</c:v>
                </c:pt>
                <c:pt idx="14">
                  <c:v>1.1369375883151379E-2</c:v>
                </c:pt>
                <c:pt idx="15">
                  <c:v>1.2124370626213384E-2</c:v>
                </c:pt>
                <c:pt idx="16">
                  <c:v>1.329017818078977E-2</c:v>
                </c:pt>
                <c:pt idx="17">
                  <c:v>1.3695439971272535E-2</c:v>
                </c:pt>
                <c:pt idx="18">
                  <c:v>1.4877891275150094E-2</c:v>
                </c:pt>
                <c:pt idx="19">
                  <c:v>1.4245028308577346E-2</c:v>
                </c:pt>
                <c:pt idx="20">
                  <c:v>1.539418280005888E-2</c:v>
                </c:pt>
                <c:pt idx="21">
                  <c:v>1.6893070244119655E-2</c:v>
                </c:pt>
                <c:pt idx="22">
                  <c:v>1.811439732280589E-2</c:v>
                </c:pt>
                <c:pt idx="23">
                  <c:v>1.7470423000376229E-2</c:v>
                </c:pt>
                <c:pt idx="24">
                  <c:v>1.9191379227082722E-2</c:v>
                </c:pt>
                <c:pt idx="25">
                  <c:v>2.0207290586218087E-2</c:v>
                </c:pt>
                <c:pt idx="26">
                  <c:v>2.4326474174456762E-2</c:v>
                </c:pt>
                <c:pt idx="27">
                  <c:v>2.253890569537086E-2</c:v>
                </c:pt>
                <c:pt idx="28">
                  <c:v>2.7529655468335499E-2</c:v>
                </c:pt>
                <c:pt idx="29">
                  <c:v>4.5971590973387835E-2</c:v>
                </c:pt>
                <c:pt idx="30">
                  <c:v>0.16141407045055986</c:v>
                </c:pt>
                <c:pt idx="31">
                  <c:v>0.72457572526394931</c:v>
                </c:pt>
                <c:pt idx="32">
                  <c:v>1.6905786273489212</c:v>
                </c:pt>
                <c:pt idx="33">
                  <c:v>4.0581736758940439</c:v>
                </c:pt>
                <c:pt idx="34">
                  <c:v>6.7132118910880356</c:v>
                </c:pt>
                <c:pt idx="35">
                  <c:v>9.4598046795014152</c:v>
                </c:pt>
                <c:pt idx="36">
                  <c:v>9.4598046795014152</c:v>
                </c:pt>
                <c:pt idx="37">
                  <c:v>9.4598046795014152</c:v>
                </c:pt>
                <c:pt idx="38">
                  <c:v>9.4598046795014152</c:v>
                </c:pt>
                <c:pt idx="39">
                  <c:v>9.4598046795014152</c:v>
                </c:pt>
                <c:pt idx="40">
                  <c:v>9.4598046795014152</c:v>
                </c:pt>
                <c:pt idx="41">
                  <c:v>9.4598046795014152</c:v>
                </c:pt>
                <c:pt idx="42">
                  <c:v>7.5689185013714786</c:v>
                </c:pt>
                <c:pt idx="43">
                  <c:v>4.0921818758511348</c:v>
                </c:pt>
                <c:pt idx="44">
                  <c:v>2.2268879071425944</c:v>
                </c:pt>
                <c:pt idx="45">
                  <c:v>0.78367095447338475</c:v>
                </c:pt>
                <c:pt idx="46">
                  <c:v>0.36513575995224257</c:v>
                </c:pt>
                <c:pt idx="47">
                  <c:v>0.23921213315353365</c:v>
                </c:pt>
                <c:pt idx="48">
                  <c:v>0.31007088868074628</c:v>
                </c:pt>
                <c:pt idx="49">
                  <c:v>0.48208823822933233</c:v>
                </c:pt>
                <c:pt idx="50">
                  <c:v>0.63900006738529724</c:v>
                </c:pt>
                <c:pt idx="51">
                  <c:v>0.88988135949907055</c:v>
                </c:pt>
                <c:pt idx="52">
                  <c:v>1.080135228833158</c:v>
                </c:pt>
                <c:pt idx="53">
                  <c:v>1.2584756756540272</c:v>
                </c:pt>
                <c:pt idx="54">
                  <c:v>1.3153558705097677</c:v>
                </c:pt>
                <c:pt idx="55">
                  <c:v>1.2996064037360977</c:v>
                </c:pt>
                <c:pt idx="56">
                  <c:v>1.2093453115550137</c:v>
                </c:pt>
                <c:pt idx="57">
                  <c:v>1.0166987658804256</c:v>
                </c:pt>
                <c:pt idx="58">
                  <c:v>0.83683167651033752</c:v>
                </c:pt>
                <c:pt idx="59">
                  <c:v>0.62807481043984992</c:v>
                </c:pt>
                <c:pt idx="60">
                  <c:v>0.48347609593896707</c:v>
                </c:pt>
                <c:pt idx="61">
                  <c:v>0.34678820111852138</c:v>
                </c:pt>
                <c:pt idx="62">
                  <c:v>0.27250975584960963</c:v>
                </c:pt>
                <c:pt idx="63">
                  <c:v>0.23336090061031892</c:v>
                </c:pt>
                <c:pt idx="64">
                  <c:v>0.2081350958321844</c:v>
                </c:pt>
                <c:pt idx="65">
                  <c:v>0.20235048485514279</c:v>
                </c:pt>
                <c:pt idx="66">
                  <c:v>0.21008921356980617</c:v>
                </c:pt>
                <c:pt idx="67">
                  <c:v>0.20991156226920707</c:v>
                </c:pt>
                <c:pt idx="68">
                  <c:v>0.21374761584345225</c:v>
                </c:pt>
                <c:pt idx="69">
                  <c:v>0.22330721916339127</c:v>
                </c:pt>
                <c:pt idx="70">
                  <c:v>0.23121249713659056</c:v>
                </c:pt>
                <c:pt idx="71">
                  <c:v>0.23654743815489646</c:v>
                </c:pt>
                <c:pt idx="72">
                  <c:v>0.236258766433665</c:v>
                </c:pt>
                <c:pt idx="73">
                  <c:v>0.23948416112546392</c:v>
                </c:pt>
                <c:pt idx="74">
                  <c:v>0.24822769915719944</c:v>
                </c:pt>
                <c:pt idx="75">
                  <c:v>0.24426951380646503</c:v>
                </c:pt>
                <c:pt idx="76">
                  <c:v>0.24818328167515283</c:v>
                </c:pt>
                <c:pt idx="77">
                  <c:v>0.24510778317879497</c:v>
                </c:pt>
                <c:pt idx="78">
                  <c:v>0.24953229155135995</c:v>
                </c:pt>
                <c:pt idx="79">
                  <c:v>0.25041496909194283</c:v>
                </c:pt>
                <c:pt idx="80">
                  <c:v>0.2457017889981464</c:v>
                </c:pt>
                <c:pt idx="81">
                  <c:v>0.24357002927371918</c:v>
                </c:pt>
                <c:pt idx="82">
                  <c:v>0.24553523973961053</c:v>
                </c:pt>
                <c:pt idx="83">
                  <c:v>0.24534094468971027</c:v>
                </c:pt>
                <c:pt idx="84">
                  <c:v>0.24504116161262188</c:v>
                </c:pt>
                <c:pt idx="85">
                  <c:v>0.24307595114673058</c:v>
                </c:pt>
                <c:pt idx="86">
                  <c:v>0.2408220596458141</c:v>
                </c:pt>
                <c:pt idx="87">
                  <c:v>0.23841273024221871</c:v>
                </c:pt>
                <c:pt idx="88">
                  <c:v>0.23840162820015545</c:v>
                </c:pt>
                <c:pt idx="89">
                  <c:v>0.23334424754722405</c:v>
                </c:pt>
                <c:pt idx="90">
                  <c:v>0.22840900798457558</c:v>
                </c:pt>
                <c:pt idx="91">
                  <c:v>0.22374023605903209</c:v>
                </c:pt>
                <c:pt idx="92">
                  <c:v>0.23049635954074985</c:v>
                </c:pt>
                <c:pt idx="93">
                  <c:v>0.22596082143375887</c:v>
                </c:pt>
                <c:pt idx="94">
                  <c:v>0.22145858945295757</c:v>
                </c:pt>
                <c:pt idx="95">
                  <c:v>0.22719879226174627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raman'!$A$72:$B$72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raman'!$D$72:$CU$72</c:f>
              <c:numCache>
                <c:formatCode>General</c:formatCode>
                <c:ptCount val="96"/>
                <c:pt idx="0">
                  <c:v>7.7798613517862745E-3</c:v>
                </c:pt>
                <c:pt idx="1">
                  <c:v>8.2842443813174651E-3</c:v>
                </c:pt>
                <c:pt idx="2">
                  <c:v>7.6371147515259565E-3</c:v>
                </c:pt>
                <c:pt idx="3">
                  <c:v>8.9218581033012317E-3</c:v>
                </c:pt>
                <c:pt idx="4">
                  <c:v>9.0122672106189468E-3</c:v>
                </c:pt>
                <c:pt idx="5">
                  <c:v>9.1312240413599036E-3</c:v>
                </c:pt>
                <c:pt idx="6">
                  <c:v>1.055872197653963E-2</c:v>
                </c:pt>
                <c:pt idx="7">
                  <c:v>9.4500309023517852E-3</c:v>
                </c:pt>
                <c:pt idx="8">
                  <c:v>9.6403650247949661E-3</c:v>
                </c:pt>
                <c:pt idx="9">
                  <c:v>1.0239915115547747E-2</c:v>
                </c:pt>
                <c:pt idx="10">
                  <c:v>9.1121922257444126E-3</c:v>
                </c:pt>
                <c:pt idx="11">
                  <c:v>9.7307741321126847E-3</c:v>
                </c:pt>
                <c:pt idx="12">
                  <c:v>1.1619825528544615E-2</c:v>
                </c:pt>
                <c:pt idx="13">
                  <c:v>1.070146857679995E-2</c:v>
                </c:pt>
                <c:pt idx="14">
                  <c:v>1.0606309498722493E-2</c:v>
                </c:pt>
                <c:pt idx="15">
                  <c:v>1.3280487154446513E-2</c:v>
                </c:pt>
                <c:pt idx="16">
                  <c:v>1.2171796080258666E-2</c:v>
                </c:pt>
                <c:pt idx="17">
                  <c:v>1.3218625770552031E-2</c:v>
                </c:pt>
                <c:pt idx="18">
                  <c:v>1.3337582601292986E-2</c:v>
                </c:pt>
                <c:pt idx="19">
                  <c:v>1.3527916723736169E-2</c:v>
                </c:pt>
                <c:pt idx="20">
                  <c:v>1.6121201179950213E-2</c:v>
                </c:pt>
                <c:pt idx="21">
                  <c:v>1.6977704730944534E-2</c:v>
                </c:pt>
                <c:pt idx="22">
                  <c:v>1.7310785453648031E-2</c:v>
                </c:pt>
                <c:pt idx="23">
                  <c:v>1.8871514081280332E-2</c:v>
                </c:pt>
                <c:pt idx="24">
                  <c:v>1.9123709587617995E-2</c:v>
                </c:pt>
                <c:pt idx="25">
                  <c:v>2.4177047807593516E-2</c:v>
                </c:pt>
                <c:pt idx="26">
                  <c:v>2.5090646805434307E-2</c:v>
                </c:pt>
                <c:pt idx="27">
                  <c:v>2.74365016923587E-2</c:v>
                </c:pt>
                <c:pt idx="28">
                  <c:v>3.1528661375454702E-2</c:v>
                </c:pt>
                <c:pt idx="29">
                  <c:v>5.9807384773951963E-2</c:v>
                </c:pt>
                <c:pt idx="30">
                  <c:v>0.22774293627657169</c:v>
                </c:pt>
                <c:pt idx="31">
                  <c:v>1.0369436360247011</c:v>
                </c:pt>
                <c:pt idx="32">
                  <c:v>2.4569133784714672</c:v>
                </c:pt>
                <c:pt idx="33">
                  <c:v>6.0002902751038567</c:v>
                </c:pt>
                <c:pt idx="34">
                  <c:v>8.1092273658444807</c:v>
                </c:pt>
                <c:pt idx="35">
                  <c:v>8.1092273658444807</c:v>
                </c:pt>
                <c:pt idx="36">
                  <c:v>8.1092273658444807</c:v>
                </c:pt>
                <c:pt idx="37">
                  <c:v>8.1092273658444807</c:v>
                </c:pt>
                <c:pt idx="38">
                  <c:v>8.1092273658444807</c:v>
                </c:pt>
                <c:pt idx="39">
                  <c:v>8.1092273658444807</c:v>
                </c:pt>
                <c:pt idx="40">
                  <c:v>8.1092273658444807</c:v>
                </c:pt>
                <c:pt idx="41">
                  <c:v>8.1092273658444807</c:v>
                </c:pt>
                <c:pt idx="42">
                  <c:v>8.1092273658444807</c:v>
                </c:pt>
                <c:pt idx="43">
                  <c:v>6.3627937297096917</c:v>
                </c:pt>
                <c:pt idx="44">
                  <c:v>3.4908354742728847</c:v>
                </c:pt>
                <c:pt idx="45">
                  <c:v>1.2015721541035167</c:v>
                </c:pt>
                <c:pt idx="46">
                  <c:v>0.52031328986974368</c:v>
                </c:pt>
                <c:pt idx="47">
                  <c:v>0.30242484250992957</c:v>
                </c:pt>
                <c:pt idx="48">
                  <c:v>0.36286984100586528</c:v>
                </c:pt>
                <c:pt idx="49">
                  <c:v>0.54939141338924469</c:v>
                </c:pt>
                <c:pt idx="50">
                  <c:v>0.70427012552033241</c:v>
                </c:pt>
                <c:pt idx="51">
                  <c:v>0.95785552120115913</c:v>
                </c:pt>
                <c:pt idx="52">
                  <c:v>1.1250297441971502</c:v>
                </c:pt>
                <c:pt idx="53">
                  <c:v>1.2962437814001506</c:v>
                </c:pt>
                <c:pt idx="54">
                  <c:v>1.39211450887829</c:v>
                </c:pt>
                <c:pt idx="55">
                  <c:v>1.4017406000413735</c:v>
                </c:pt>
                <c:pt idx="56">
                  <c:v>1.347224475132023</c:v>
                </c:pt>
                <c:pt idx="57">
                  <c:v>1.2228561424095199</c:v>
                </c:pt>
                <c:pt idx="58">
                  <c:v>1.080810629850194</c:v>
                </c:pt>
                <c:pt idx="59">
                  <c:v>0.92789234640724061</c:v>
                </c:pt>
                <c:pt idx="60">
                  <c:v>0.82125353899764708</c:v>
                </c:pt>
                <c:pt idx="61">
                  <c:v>0.70940435693981774</c:v>
                </c:pt>
                <c:pt idx="62">
                  <c:v>0.65082937802469853</c:v>
                </c:pt>
                <c:pt idx="63">
                  <c:v>0.60877530035003136</c:v>
                </c:pt>
                <c:pt idx="64">
                  <c:v>0.58866662245601442</c:v>
                </c:pt>
                <c:pt idx="65">
                  <c:v>0.58722009270521924</c:v>
                </c:pt>
                <c:pt idx="66">
                  <c:v>0.58122460776397966</c:v>
                </c:pt>
                <c:pt idx="67">
                  <c:v>0.5915787217563645</c:v>
                </c:pt>
                <c:pt idx="68">
                  <c:v>0.59834981704908841</c:v>
                </c:pt>
                <c:pt idx="69">
                  <c:v>0.5893851293775082</c:v>
                </c:pt>
                <c:pt idx="70">
                  <c:v>0.59941092060109347</c:v>
                </c:pt>
                <c:pt idx="71">
                  <c:v>0.59228294683300242</c:v>
                </c:pt>
                <c:pt idx="72">
                  <c:v>0.59924437624816951</c:v>
                </c:pt>
                <c:pt idx="73">
                  <c:v>0.58422235023459945</c:v>
                </c:pt>
                <c:pt idx="74">
                  <c:v>0.58389402746579988</c:v>
                </c:pt>
                <c:pt idx="75">
                  <c:v>0.56223412886881419</c:v>
                </c:pt>
                <c:pt idx="76">
                  <c:v>0.55833230330816142</c:v>
                </c:pt>
                <c:pt idx="77">
                  <c:v>0.54413822513901833</c:v>
                </c:pt>
                <c:pt idx="78">
                  <c:v>0.53875655616709894</c:v>
                </c:pt>
                <c:pt idx="79">
                  <c:v>0.52618981798024234</c:v>
                </c:pt>
                <c:pt idx="80">
                  <c:v>0.50611444576355258</c:v>
                </c:pt>
                <c:pt idx="81">
                  <c:v>0.49848209694907458</c:v>
                </c:pt>
                <c:pt idx="82">
                  <c:v>0.49158252891780202</c:v>
                </c:pt>
                <c:pt idx="83">
                  <c:v>0.48634836450004693</c:v>
                </c:pt>
                <c:pt idx="84">
                  <c:v>0.4788587622858293</c:v>
                </c:pt>
                <c:pt idx="85">
                  <c:v>0.47301553985265782</c:v>
                </c:pt>
                <c:pt idx="86">
                  <c:v>0.46357026690420988</c:v>
                </c:pt>
                <c:pt idx="87">
                  <c:v>0.45155549926906735</c:v>
                </c:pt>
                <c:pt idx="88">
                  <c:v>0.44141075121474116</c:v>
                </c:pt>
                <c:pt idx="89">
                  <c:v>0.43610045953452409</c:v>
                </c:pt>
                <c:pt idx="90">
                  <c:v>0.42390963163864992</c:v>
                </c:pt>
                <c:pt idx="91">
                  <c:v>0.40835942484288512</c:v>
                </c:pt>
                <c:pt idx="92">
                  <c:v>0.40990112165490189</c:v>
                </c:pt>
                <c:pt idx="93">
                  <c:v>0.40221166941043335</c:v>
                </c:pt>
                <c:pt idx="94">
                  <c:v>0.39192893270975077</c:v>
                </c:pt>
                <c:pt idx="95">
                  <c:v>0.39354200681346985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raman'!$A$73:$B$73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raman'!$D$73:$CU$73</c:f>
              <c:numCache>
                <c:formatCode>General</c:formatCode>
                <c:ptCount val="96"/>
                <c:pt idx="0">
                  <c:v>9.0499115660436259E-3</c:v>
                </c:pt>
                <c:pt idx="1">
                  <c:v>1.0496658261292121E-2</c:v>
                </c:pt>
                <c:pt idx="2">
                  <c:v>9.4772603273685242E-3</c:v>
                </c:pt>
                <c:pt idx="3">
                  <c:v>9.4371924134119684E-3</c:v>
                </c:pt>
                <c:pt idx="4">
                  <c:v>1.0122730895779196E-2</c:v>
                </c:pt>
                <c:pt idx="5">
                  <c:v>1.1026383716841897E-2</c:v>
                </c:pt>
                <c:pt idx="6">
                  <c:v>1.2326227174900187E-2</c:v>
                </c:pt>
                <c:pt idx="7">
                  <c:v>1.1654049642778675E-2</c:v>
                </c:pt>
                <c:pt idx="8">
                  <c:v>9.6375170464141485E-3</c:v>
                </c:pt>
                <c:pt idx="9">
                  <c:v>1.055897450995074E-2</c:v>
                </c:pt>
                <c:pt idx="10">
                  <c:v>1.1747531484156908E-2</c:v>
                </c:pt>
                <c:pt idx="11">
                  <c:v>1.0305243417917186E-2</c:v>
                </c:pt>
                <c:pt idx="12">
                  <c:v>1.0826066552230016E-2</c:v>
                </c:pt>
                <c:pt idx="13">
                  <c:v>1.1716365891437298E-2</c:v>
                </c:pt>
                <c:pt idx="14">
                  <c:v>1.3554837126282309E-2</c:v>
                </c:pt>
                <c:pt idx="15">
                  <c:v>1.3301106034248755E-2</c:v>
                </c:pt>
                <c:pt idx="16">
                  <c:v>1.4868034066196018E-2</c:v>
                </c:pt>
                <c:pt idx="17">
                  <c:v>1.4903650819534099E-2</c:v>
                </c:pt>
                <c:pt idx="18">
                  <c:v>1.5264217234801305E-2</c:v>
                </c:pt>
                <c:pt idx="19">
                  <c:v>1.6568511853478067E-2</c:v>
                </c:pt>
                <c:pt idx="20">
                  <c:v>1.8976776457829414E-2</c:v>
                </c:pt>
                <c:pt idx="21">
                  <c:v>1.8812068578165315E-2</c:v>
                </c:pt>
                <c:pt idx="22">
                  <c:v>1.9319545699013025E-2</c:v>
                </c:pt>
                <c:pt idx="23">
                  <c:v>2.1580907066174163E-2</c:v>
                </c:pt>
                <c:pt idx="24">
                  <c:v>2.2627011963808601E-2</c:v>
                </c:pt>
                <c:pt idx="25">
                  <c:v>2.4861666367258901E-2</c:v>
                </c:pt>
                <c:pt idx="26">
                  <c:v>2.7906499218783971E-2</c:v>
                </c:pt>
                <c:pt idx="27">
                  <c:v>3.2656261018209565E-2</c:v>
                </c:pt>
                <c:pt idx="28">
                  <c:v>3.9533841897851814E-2</c:v>
                </c:pt>
                <c:pt idx="29">
                  <c:v>6.8900433825349397E-2</c:v>
                </c:pt>
                <c:pt idx="30">
                  <c:v>0.26869744745804452</c:v>
                </c:pt>
                <c:pt idx="31">
                  <c:v>1.2651362426328252</c:v>
                </c:pt>
                <c:pt idx="32">
                  <c:v>2.9632928691465876</c:v>
                </c:pt>
                <c:pt idx="33">
                  <c:v>7.0232724900006094</c:v>
                </c:pt>
                <c:pt idx="34">
                  <c:v>7.5863436734242606</c:v>
                </c:pt>
                <c:pt idx="35">
                  <c:v>7.5863436734242606</c:v>
                </c:pt>
                <c:pt idx="36">
                  <c:v>7.5863436734242606</c:v>
                </c:pt>
                <c:pt idx="37">
                  <c:v>7.5863436734242606</c:v>
                </c:pt>
                <c:pt idx="38">
                  <c:v>7.5863436734242606</c:v>
                </c:pt>
                <c:pt idx="39">
                  <c:v>7.5863436734242606</c:v>
                </c:pt>
                <c:pt idx="40">
                  <c:v>7.5863436734242606</c:v>
                </c:pt>
                <c:pt idx="41">
                  <c:v>7.5863436734242606</c:v>
                </c:pt>
                <c:pt idx="42">
                  <c:v>7.5863436734242606</c:v>
                </c:pt>
                <c:pt idx="43">
                  <c:v>7.3478408084526521</c:v>
                </c:pt>
                <c:pt idx="44">
                  <c:v>4.1714320075282565</c:v>
                </c:pt>
                <c:pt idx="45">
                  <c:v>1.444527537754916</c:v>
                </c:pt>
                <c:pt idx="46">
                  <c:v>0.64037606571502348</c:v>
                </c:pt>
                <c:pt idx="47">
                  <c:v>0.3369657641968386</c:v>
                </c:pt>
                <c:pt idx="48">
                  <c:v>0.38636859096165549</c:v>
                </c:pt>
                <c:pt idx="49">
                  <c:v>0.55116340268883868</c:v>
                </c:pt>
                <c:pt idx="50">
                  <c:v>0.71644787942600519</c:v>
                </c:pt>
                <c:pt idx="51">
                  <c:v>0.94321657386370195</c:v>
                </c:pt>
                <c:pt idx="52">
                  <c:v>1.1004438150682572</c:v>
                </c:pt>
                <c:pt idx="53">
                  <c:v>1.2847985501046313</c:v>
                </c:pt>
                <c:pt idx="54">
                  <c:v>1.3712245700003336</c:v>
                </c:pt>
                <c:pt idx="55">
                  <c:v>1.3767934051006807</c:v>
                </c:pt>
                <c:pt idx="56">
                  <c:v>1.3277823028754603</c:v>
                </c:pt>
                <c:pt idx="57">
                  <c:v>1.2019070280704378</c:v>
                </c:pt>
                <c:pt idx="58">
                  <c:v>1.0986365019577415</c:v>
                </c:pt>
                <c:pt idx="59">
                  <c:v>0.95221752266294246</c:v>
                </c:pt>
                <c:pt idx="60">
                  <c:v>0.84664556726912832</c:v>
                </c:pt>
                <c:pt idx="61">
                  <c:v>0.75550985348795707</c:v>
                </c:pt>
                <c:pt idx="62">
                  <c:v>0.70717983858448552</c:v>
                </c:pt>
                <c:pt idx="63">
                  <c:v>0.66279385819298331</c:v>
                </c:pt>
                <c:pt idx="64">
                  <c:v>0.65309401742952011</c:v>
                </c:pt>
                <c:pt idx="65">
                  <c:v>0.63738910541992888</c:v>
                </c:pt>
                <c:pt idx="66">
                  <c:v>0.64183170726311856</c:v>
                </c:pt>
                <c:pt idx="67">
                  <c:v>0.6499557102050072</c:v>
                </c:pt>
                <c:pt idx="68">
                  <c:v>0.64512582004605878</c:v>
                </c:pt>
                <c:pt idx="69">
                  <c:v>0.65965109233946151</c:v>
                </c:pt>
                <c:pt idx="70">
                  <c:v>0.64954616608615612</c:v>
                </c:pt>
                <c:pt idx="71">
                  <c:v>0.65199004744384559</c:v>
                </c:pt>
                <c:pt idx="72">
                  <c:v>0.64918114851027053</c:v>
                </c:pt>
                <c:pt idx="73">
                  <c:v>0.63849307540560341</c:v>
                </c:pt>
                <c:pt idx="74">
                  <c:v>0.63610261544372593</c:v>
                </c:pt>
                <c:pt idx="75">
                  <c:v>0.6249604940824135</c:v>
                </c:pt>
                <c:pt idx="76">
                  <c:v>0.60696749880516965</c:v>
                </c:pt>
                <c:pt idx="77">
                  <c:v>0.58445177332521314</c:v>
                </c:pt>
                <c:pt idx="78">
                  <c:v>0.57578024028530095</c:v>
                </c:pt>
                <c:pt idx="79">
                  <c:v>0.55732428696178438</c:v>
                </c:pt>
                <c:pt idx="80">
                  <c:v>0.54835005259464509</c:v>
                </c:pt>
                <c:pt idx="81">
                  <c:v>0.52719203566078698</c:v>
                </c:pt>
                <c:pt idx="82">
                  <c:v>0.52447215993958129</c:v>
                </c:pt>
                <c:pt idx="83">
                  <c:v>0.51141143898390096</c:v>
                </c:pt>
                <c:pt idx="84">
                  <c:v>0.50463624226687398</c:v>
                </c:pt>
                <c:pt idx="85">
                  <c:v>0.48707949807219192</c:v>
                </c:pt>
                <c:pt idx="86">
                  <c:v>0.47957870989562162</c:v>
                </c:pt>
                <c:pt idx="87">
                  <c:v>0.47088936474484522</c:v>
                </c:pt>
                <c:pt idx="88">
                  <c:v>0.46255169115648936</c:v>
                </c:pt>
                <c:pt idx="89">
                  <c:v>0.45707188673690208</c:v>
                </c:pt>
                <c:pt idx="90">
                  <c:v>0.44930400651805258</c:v>
                </c:pt>
                <c:pt idx="91">
                  <c:v>0.43320290387146565</c:v>
                </c:pt>
                <c:pt idx="92">
                  <c:v>0.42437556527312631</c:v>
                </c:pt>
                <c:pt idx="93">
                  <c:v>0.41610466656243783</c:v>
                </c:pt>
                <c:pt idx="94">
                  <c:v>0.41388781680146142</c:v>
                </c:pt>
                <c:pt idx="95">
                  <c:v>0.40630689279697801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08923280"/>
        <c:axId val="-308921104"/>
      </c:scatterChart>
      <c:valAx>
        <c:axId val="-308923280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21104"/>
        <c:crosses val="autoZero"/>
        <c:crossBetween val="midCat"/>
      </c:valAx>
      <c:valAx>
        <c:axId val="-3089211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23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raman'!$A$74:$B$74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raman'!$D$74:$CU$74</c:f>
              <c:numCache>
                <c:formatCode>General</c:formatCode>
                <c:ptCount val="96"/>
                <c:pt idx="0">
                  <c:v>9.972305734165493E-3</c:v>
                </c:pt>
                <c:pt idx="1">
                  <c:v>1.0603249934531331E-2</c:v>
                </c:pt>
                <c:pt idx="2">
                  <c:v>9.3748605087600606E-3</c:v>
                </c:pt>
                <c:pt idx="3">
                  <c:v>8.9225868759053618E-3</c:v>
                </c:pt>
                <c:pt idx="4">
                  <c:v>1.0692589902148053E-2</c:v>
                </c:pt>
                <c:pt idx="5">
                  <c:v>1.0480410991954204E-2</c:v>
                </c:pt>
                <c:pt idx="6">
                  <c:v>1.0257065756773555E-2</c:v>
                </c:pt>
                <c:pt idx="7">
                  <c:v>9.6763700188483258E-3</c:v>
                </c:pt>
                <c:pt idx="8">
                  <c:v>1.1089022542346437E-2</c:v>
                </c:pt>
                <c:pt idx="9">
                  <c:v>1.0603249934531331E-2</c:v>
                </c:pt>
                <c:pt idx="10">
                  <c:v>1.0664674089681048E-2</c:v>
                </c:pt>
                <c:pt idx="11">
                  <c:v>1.2043818270496448E-2</c:v>
                </c:pt>
                <c:pt idx="12">
                  <c:v>1.1820473035315799E-2</c:v>
                </c:pt>
                <c:pt idx="13">
                  <c:v>1.1396124582650408E-2</c:v>
                </c:pt>
                <c:pt idx="14">
                  <c:v>1.1546879337694538E-2</c:v>
                </c:pt>
                <c:pt idx="15">
                  <c:v>1.3663066541695006E-2</c:v>
                </c:pt>
                <c:pt idx="16">
                  <c:v>1.1976820320575636E-2</c:v>
                </c:pt>
                <c:pt idx="17">
                  <c:v>1.190422984043912E-2</c:v>
                </c:pt>
                <c:pt idx="18">
                  <c:v>1.2568682383487666E-2</c:v>
                </c:pt>
                <c:pt idx="19">
                  <c:v>1.1725559272927981E-2</c:v>
                </c:pt>
                <c:pt idx="20">
                  <c:v>1.4321926554527849E-2</c:v>
                </c:pt>
                <c:pt idx="21">
                  <c:v>1.5388394900268184E-2</c:v>
                </c:pt>
                <c:pt idx="22">
                  <c:v>1.3936660239316266E-2</c:v>
                </c:pt>
                <c:pt idx="23">
                  <c:v>1.3657483379201606E-2</c:v>
                </c:pt>
                <c:pt idx="24">
                  <c:v>1.7353817981502213E-2</c:v>
                </c:pt>
                <c:pt idx="25">
                  <c:v>1.7353817981502213E-2</c:v>
                </c:pt>
                <c:pt idx="26">
                  <c:v>1.709139060886776E-2</c:v>
                </c:pt>
                <c:pt idx="27">
                  <c:v>1.828069789718522E-2</c:v>
                </c:pt>
                <c:pt idx="28">
                  <c:v>2.0307545133568968E-2</c:v>
                </c:pt>
                <c:pt idx="29">
                  <c:v>2.1703448169586876E-2</c:v>
                </c:pt>
                <c:pt idx="30">
                  <c:v>2.3752628055944223E-2</c:v>
                </c:pt>
                <c:pt idx="31">
                  <c:v>2.6242905882447171E-2</c:v>
                </c:pt>
                <c:pt idx="32">
                  <c:v>6.3948943665187871E-2</c:v>
                </c:pt>
                <c:pt idx="33">
                  <c:v>0.37292848160884262</c:v>
                </c:pt>
                <c:pt idx="34">
                  <c:v>0.97039017547008521</c:v>
                </c:pt>
                <c:pt idx="35">
                  <c:v>2.5825311463886003</c:v>
                </c:pt>
                <c:pt idx="36">
                  <c:v>4.5443281603053354</c:v>
                </c:pt>
                <c:pt idx="37">
                  <c:v>8.2181343740747916</c:v>
                </c:pt>
                <c:pt idx="38">
                  <c:v>9.5146345789702984</c:v>
                </c:pt>
                <c:pt idx="39">
                  <c:v>9.5146345789702984</c:v>
                </c:pt>
                <c:pt idx="40">
                  <c:v>9.5146345789702984</c:v>
                </c:pt>
                <c:pt idx="41">
                  <c:v>9.5146345789702984</c:v>
                </c:pt>
                <c:pt idx="42">
                  <c:v>9.5146345789702984</c:v>
                </c:pt>
                <c:pt idx="43">
                  <c:v>9.5146345789702984</c:v>
                </c:pt>
                <c:pt idx="44">
                  <c:v>7.7354491146027007</c:v>
                </c:pt>
                <c:pt idx="45">
                  <c:v>4.2096752458921722</c:v>
                </c:pt>
                <c:pt idx="46">
                  <c:v>2.4411488724517629</c:v>
                </c:pt>
                <c:pt idx="47">
                  <c:v>1.0567349356603757</c:v>
                </c:pt>
                <c:pt idx="48">
                  <c:v>0.49922946268571572</c:v>
                </c:pt>
                <c:pt idx="49">
                  <c:v>0.21520860020608051</c:v>
                </c:pt>
                <c:pt idx="50">
                  <c:v>0.20338812717076474</c:v>
                </c:pt>
                <c:pt idx="51">
                  <c:v>0.30397105711045957</c:v>
                </c:pt>
                <c:pt idx="52">
                  <c:v>0.41423035706900274</c:v>
                </c:pt>
                <c:pt idx="53">
                  <c:v>0.61192320884582785</c:v>
                </c:pt>
                <c:pt idx="54">
                  <c:v>0.79890673060074691</c:v>
                </c:pt>
                <c:pt idx="55">
                  <c:v>1.0367623990118551</c:v>
                </c:pt>
                <c:pt idx="56">
                  <c:v>1.1657267546879713</c:v>
                </c:pt>
                <c:pt idx="57">
                  <c:v>1.260190060781061</c:v>
                </c:pt>
                <c:pt idx="58">
                  <c:v>1.258989587167757</c:v>
                </c:pt>
                <c:pt idx="59">
                  <c:v>1.1534651743447877</c:v>
                </c:pt>
                <c:pt idx="60">
                  <c:v>1.0249363428140461</c:v>
                </c:pt>
                <c:pt idx="61">
                  <c:v>0.80218429991287554</c:v>
                </c:pt>
                <c:pt idx="62">
                  <c:v>0.65324741695596145</c:v>
                </c:pt>
                <c:pt idx="63">
                  <c:v>0.46463348997257931</c:v>
                </c:pt>
                <c:pt idx="64">
                  <c:v>0.36341961583251858</c:v>
                </c:pt>
                <c:pt idx="65">
                  <c:v>0.26807410449141539</c:v>
                </c:pt>
                <c:pt idx="66">
                  <c:v>0.22452204592741321</c:v>
                </c:pt>
                <c:pt idx="67">
                  <c:v>0.20396882290868995</c:v>
                </c:pt>
                <c:pt idx="68">
                  <c:v>0.1982623811897635</c:v>
                </c:pt>
                <c:pt idx="69">
                  <c:v>0.19768168545183828</c:v>
                </c:pt>
                <c:pt idx="70">
                  <c:v>0.19774869276948137</c:v>
                </c:pt>
                <c:pt idx="71">
                  <c:v>0.20739156381336932</c:v>
                </c:pt>
                <c:pt idx="72">
                  <c:v>0.20880421633686744</c:v>
                </c:pt>
                <c:pt idx="73">
                  <c:v>0.21304774770213286</c:v>
                </c:pt>
                <c:pt idx="74">
                  <c:v>0.21455532335574107</c:v>
                </c:pt>
                <c:pt idx="75">
                  <c:v>0.21122191305095614</c:v>
                </c:pt>
                <c:pt idx="76">
                  <c:v>0.21064121731303095</c:v>
                </c:pt>
                <c:pt idx="77">
                  <c:v>0.21463907079314212</c:v>
                </c:pt>
                <c:pt idx="78">
                  <c:v>0.21314267083224298</c:v>
                </c:pt>
                <c:pt idx="79">
                  <c:v>0.21508017810101002</c:v>
                </c:pt>
                <c:pt idx="80">
                  <c:v>0.2149964212958867</c:v>
                </c:pt>
                <c:pt idx="81">
                  <c:v>0.21776589471794888</c:v>
                </c:pt>
                <c:pt idx="82">
                  <c:v>0.20831844372905231</c:v>
                </c:pt>
                <c:pt idx="83">
                  <c:v>0.21129450353109266</c:v>
                </c:pt>
                <c:pt idx="84">
                  <c:v>0.21016102786770921</c:v>
                </c:pt>
                <c:pt idx="85">
                  <c:v>0.20965850577241391</c:v>
                </c:pt>
                <c:pt idx="86">
                  <c:v>0.21930695997879524</c:v>
                </c:pt>
                <c:pt idx="87">
                  <c:v>0.20248916306754874</c:v>
                </c:pt>
                <c:pt idx="88">
                  <c:v>0.20501853239922777</c:v>
                </c:pt>
                <c:pt idx="89">
                  <c:v>0.20312569979813028</c:v>
                </c:pt>
                <c:pt idx="90">
                  <c:v>0.2022658272000904</c:v>
                </c:pt>
                <c:pt idx="91">
                  <c:v>0.19983695479329258</c:v>
                </c:pt>
                <c:pt idx="92">
                  <c:v>0.19448787294483297</c:v>
                </c:pt>
                <c:pt idx="93">
                  <c:v>0.19086411945494661</c:v>
                </c:pt>
                <c:pt idx="94">
                  <c:v>0.19013266896197722</c:v>
                </c:pt>
                <c:pt idx="95">
                  <c:v>0.19022758272436502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raman'!$A$75:$B$75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raman'!$D$75:$CU$75</c:f>
              <c:numCache>
                <c:formatCode>General</c:formatCode>
                <c:ptCount val="96"/>
                <c:pt idx="0">
                  <c:v>9.5651543409706278E-3</c:v>
                </c:pt>
                <c:pt idx="1">
                  <c:v>9.0155566898721378E-3</c:v>
                </c:pt>
                <c:pt idx="2">
                  <c:v>9.1543508432499233E-3</c:v>
                </c:pt>
                <c:pt idx="3">
                  <c:v>1.0669891350405549E-2</c:v>
                </c:pt>
                <c:pt idx="4">
                  <c:v>1.0719859853483778E-2</c:v>
                </c:pt>
                <c:pt idx="5">
                  <c:v>1.0953021364399056E-2</c:v>
                </c:pt>
                <c:pt idx="6">
                  <c:v>1.0203568328574993E-2</c:v>
                </c:pt>
                <c:pt idx="7">
                  <c:v>1.0642136245247463E-2</c:v>
                </c:pt>
                <c:pt idx="8">
                  <c:v>9.7205922436495867E-3</c:v>
                </c:pt>
                <c:pt idx="9">
                  <c:v>1.0631034203184227E-2</c:v>
                </c:pt>
                <c:pt idx="10">
                  <c:v>1.1702465086429444E-2</c:v>
                </c:pt>
                <c:pt idx="11">
                  <c:v>1.0958572385430673E-2</c:v>
                </c:pt>
                <c:pt idx="12">
                  <c:v>1.2290919884749254E-2</c:v>
                </c:pt>
                <c:pt idx="13">
                  <c:v>1.1219489001504037E-2</c:v>
                </c:pt>
                <c:pt idx="14">
                  <c:v>1.0764268021736717E-2</c:v>
                </c:pt>
                <c:pt idx="15">
                  <c:v>1.1108459267078017E-2</c:v>
                </c:pt>
                <c:pt idx="16">
                  <c:v>1.2624009088027318E-2</c:v>
                </c:pt>
                <c:pt idx="17">
                  <c:v>1.2635111130090552E-2</c:v>
                </c:pt>
                <c:pt idx="18">
                  <c:v>1.252408139566453E-2</c:v>
                </c:pt>
                <c:pt idx="19">
                  <c:v>1.3262423075631684E-2</c:v>
                </c:pt>
                <c:pt idx="20">
                  <c:v>1.3723195076430621E-2</c:v>
                </c:pt>
                <c:pt idx="21">
                  <c:v>1.4733555414534369E-2</c:v>
                </c:pt>
                <c:pt idx="22">
                  <c:v>1.4938961820291561E-2</c:v>
                </c:pt>
                <c:pt idx="23">
                  <c:v>1.5782782213653118E-2</c:v>
                </c:pt>
                <c:pt idx="24">
                  <c:v>1.7098476649876845E-2</c:v>
                </c:pt>
                <c:pt idx="25">
                  <c:v>1.7598105797897102E-2</c:v>
                </c:pt>
                <c:pt idx="26">
                  <c:v>1.693193670513465E-2</c:v>
                </c:pt>
                <c:pt idx="27">
                  <c:v>1.7692482469228273E-2</c:v>
                </c:pt>
                <c:pt idx="28">
                  <c:v>2.1184344798132134E-2</c:v>
                </c:pt>
                <c:pt idx="29">
                  <c:v>2.3837937754706058E-2</c:v>
                </c:pt>
                <c:pt idx="30">
                  <c:v>2.4909368637951276E-2</c:v>
                </c:pt>
                <c:pt idx="31">
                  <c:v>3.0638469404676742E-2</c:v>
                </c:pt>
                <c:pt idx="32">
                  <c:v>7.13250785490432E-2</c:v>
                </c:pt>
                <c:pt idx="33">
                  <c:v>0.42733979378422554</c:v>
                </c:pt>
                <c:pt idx="34">
                  <c:v>1.1186512211058761</c:v>
                </c:pt>
                <c:pt idx="35">
                  <c:v>3.0360899911784403</c:v>
                </c:pt>
                <c:pt idx="36">
                  <c:v>5.3089439382733907</c:v>
                </c:pt>
                <c:pt idx="37">
                  <c:v>9.1413011285942911</c:v>
                </c:pt>
                <c:pt idx="38">
                  <c:v>9.459849087669669</c:v>
                </c:pt>
                <c:pt idx="39">
                  <c:v>9.459849087669669</c:v>
                </c:pt>
                <c:pt idx="40">
                  <c:v>9.459849087669669</c:v>
                </c:pt>
                <c:pt idx="41">
                  <c:v>9.459849087669669</c:v>
                </c:pt>
                <c:pt idx="42">
                  <c:v>9.459849087669669</c:v>
                </c:pt>
                <c:pt idx="43">
                  <c:v>9.459849087669669</c:v>
                </c:pt>
                <c:pt idx="44">
                  <c:v>9.3018713786514891</c:v>
                </c:pt>
                <c:pt idx="45">
                  <c:v>5.5857782748032028</c:v>
                </c:pt>
                <c:pt idx="46">
                  <c:v>3.3675006718737914</c:v>
                </c:pt>
                <c:pt idx="47">
                  <c:v>1.4612591774048109</c:v>
                </c:pt>
                <c:pt idx="48">
                  <c:v>0.6626992296142129</c:v>
                </c:pt>
                <c:pt idx="49">
                  <c:v>0.24394197562421857</c:v>
                </c:pt>
                <c:pt idx="50">
                  <c:v>0.22353482965327492</c:v>
                </c:pt>
                <c:pt idx="51">
                  <c:v>0.31447874399021641</c:v>
                </c:pt>
                <c:pt idx="52">
                  <c:v>0.4312424689246438</c:v>
                </c:pt>
                <c:pt idx="53">
                  <c:v>0.63582464119657656</c:v>
                </c:pt>
                <c:pt idx="54">
                  <c:v>0.81271615976266953</c:v>
                </c:pt>
                <c:pt idx="55">
                  <c:v>1.0624705014690878</c:v>
                </c:pt>
                <c:pt idx="56">
                  <c:v>1.1886605959049019</c:v>
                </c:pt>
                <c:pt idx="57">
                  <c:v>1.2751577977851518</c:v>
                </c:pt>
                <c:pt idx="58">
                  <c:v>1.272587470144052</c:v>
                </c:pt>
                <c:pt idx="59">
                  <c:v>1.1636512995745878</c:v>
                </c:pt>
                <c:pt idx="60">
                  <c:v>1.0350962839034314</c:v>
                </c:pt>
                <c:pt idx="61">
                  <c:v>0.81413733291228774</c:v>
                </c:pt>
                <c:pt idx="62">
                  <c:v>0.66170551302541025</c:v>
                </c:pt>
                <c:pt idx="63">
                  <c:v>0.48737877107938526</c:v>
                </c:pt>
                <c:pt idx="64">
                  <c:v>0.38011912994078706</c:v>
                </c:pt>
                <c:pt idx="65">
                  <c:v>0.28341835973196206</c:v>
                </c:pt>
                <c:pt idx="66">
                  <c:v>0.24810556738071021</c:v>
                </c:pt>
                <c:pt idx="67">
                  <c:v>0.22307405765247598</c:v>
                </c:pt>
                <c:pt idx="68">
                  <c:v>0.21870506880402088</c:v>
                </c:pt>
                <c:pt idx="69">
                  <c:v>0.22845341615282855</c:v>
                </c:pt>
                <c:pt idx="70">
                  <c:v>0.22759849371740373</c:v>
                </c:pt>
                <c:pt idx="71">
                  <c:v>0.23272248662271455</c:v>
                </c:pt>
                <c:pt idx="72">
                  <c:v>0.23830170050779267</c:v>
                </c:pt>
                <c:pt idx="73">
                  <c:v>0.24060000017696206</c:v>
                </c:pt>
                <c:pt idx="74">
                  <c:v>0.24468031730418574</c:v>
                </c:pt>
                <c:pt idx="75">
                  <c:v>0.2489715918581982</c:v>
                </c:pt>
                <c:pt idx="76">
                  <c:v>0.24657891551769767</c:v>
                </c:pt>
                <c:pt idx="77">
                  <c:v>0.24796678254112609</c:v>
                </c:pt>
                <c:pt idx="78">
                  <c:v>0.24951563848826508</c:v>
                </c:pt>
                <c:pt idx="79">
                  <c:v>0.24885501110274058</c:v>
                </c:pt>
                <c:pt idx="80">
                  <c:v>0.24927137493528656</c:v>
                </c:pt>
                <c:pt idx="81">
                  <c:v>0.24498565140230572</c:v>
                </c:pt>
                <c:pt idx="82">
                  <c:v>0.24566847355816301</c:v>
                </c:pt>
                <c:pt idx="83">
                  <c:v>0.24604042922245606</c:v>
                </c:pt>
                <c:pt idx="84">
                  <c:v>0.24792791608011108</c:v>
                </c:pt>
                <c:pt idx="85">
                  <c:v>0.24370326309227169</c:v>
                </c:pt>
                <c:pt idx="86">
                  <c:v>0.24310370625188865</c:v>
                </c:pt>
                <c:pt idx="87">
                  <c:v>0.24470807240934384</c:v>
                </c:pt>
                <c:pt idx="88">
                  <c:v>0.24463590913593281</c:v>
                </c:pt>
                <c:pt idx="89">
                  <c:v>0.24105522115672939</c:v>
                </c:pt>
                <c:pt idx="90">
                  <c:v>0.24063885732418339</c:v>
                </c:pt>
                <c:pt idx="91">
                  <c:v>0.23308333093115069</c:v>
                </c:pt>
                <c:pt idx="92">
                  <c:v>0.22955261145502551</c:v>
                </c:pt>
                <c:pt idx="93">
                  <c:v>0.23382167261111786</c:v>
                </c:pt>
                <c:pt idx="94">
                  <c:v>0.22969139629460963</c:v>
                </c:pt>
                <c:pt idx="95">
                  <c:v>0.23121249713659056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raman'!$A$76:$B$76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raman'!$D$76:$CU$76</c:f>
              <c:numCache>
                <c:formatCode>General</c:formatCode>
                <c:ptCount val="96"/>
                <c:pt idx="0">
                  <c:v>7.4229828764192755E-3</c:v>
                </c:pt>
                <c:pt idx="1">
                  <c:v>8.1414897979130135E-3</c:v>
                </c:pt>
                <c:pt idx="2">
                  <c:v>8.3318239203561944E-3</c:v>
                </c:pt>
                <c:pt idx="3">
                  <c:v>8.2509387039903549E-3</c:v>
                </c:pt>
                <c:pt idx="4">
                  <c:v>5.681436034151539E-3</c:v>
                </c:pt>
                <c:pt idx="5">
                  <c:v>7.6275908605740765E-3</c:v>
                </c:pt>
                <c:pt idx="6">
                  <c:v>8.0035011515565673E-3</c:v>
                </c:pt>
                <c:pt idx="7">
                  <c:v>7.2469305988318473E-3</c:v>
                </c:pt>
                <c:pt idx="8">
                  <c:v>8.098668212778156E-3</c:v>
                </c:pt>
                <c:pt idx="9">
                  <c:v>8.8029012725602748E-3</c:v>
                </c:pt>
                <c:pt idx="10">
                  <c:v>9.107434271840539E-3</c:v>
                </c:pt>
                <c:pt idx="11">
                  <c:v>9.6974684547855745E-3</c:v>
                </c:pt>
                <c:pt idx="12">
                  <c:v>1.0016275315777456E-2</c:v>
                </c:pt>
                <c:pt idx="13">
                  <c:v>9.7783536711514123E-3</c:v>
                </c:pt>
                <c:pt idx="14">
                  <c:v>8.8409649037912569E-3</c:v>
                </c:pt>
                <c:pt idx="15">
                  <c:v>1.0601543561674486E-2</c:v>
                </c:pt>
                <c:pt idx="16">
                  <c:v>1.0582511746058995E-2</c:v>
                </c:pt>
                <c:pt idx="17">
                  <c:v>1.1253439128514004E-2</c:v>
                </c:pt>
                <c:pt idx="18">
                  <c:v>1.087277088362764E-2</c:v>
                </c:pt>
                <c:pt idx="19">
                  <c:v>1.193864037268063E-2</c:v>
                </c:pt>
                <c:pt idx="20">
                  <c:v>1.1182061836811776E-2</c:v>
                </c:pt>
                <c:pt idx="21">
                  <c:v>1.304256550982047E-2</c:v>
                </c:pt>
                <c:pt idx="22">
                  <c:v>1.4765080536472713E-2</c:v>
                </c:pt>
                <c:pt idx="23">
                  <c:v>1.7377404791446387E-2</c:v>
                </c:pt>
                <c:pt idx="24">
                  <c:v>1.8500369727345853E-2</c:v>
                </c:pt>
                <c:pt idx="25">
                  <c:v>1.8557465174192322E-2</c:v>
                </c:pt>
                <c:pt idx="26">
                  <c:v>1.8933375465174814E-2</c:v>
                </c:pt>
                <c:pt idx="27">
                  <c:v>2.2054832720439416E-2</c:v>
                </c:pt>
                <c:pt idx="28">
                  <c:v>2.2858990795346999E-2</c:v>
                </c:pt>
                <c:pt idx="29">
                  <c:v>2.6965424340154618E-2</c:v>
                </c:pt>
                <c:pt idx="30">
                  <c:v>2.9335068996598372E-2</c:v>
                </c:pt>
                <c:pt idx="31">
                  <c:v>3.9546436388722885E-2</c:v>
                </c:pt>
                <c:pt idx="32">
                  <c:v>0.10070518385224848</c:v>
                </c:pt>
                <c:pt idx="33">
                  <c:v>0.63225288103489075</c:v>
                </c:pt>
                <c:pt idx="34">
                  <c:v>1.668516073769329</c:v>
                </c:pt>
                <c:pt idx="35">
                  <c:v>4.4244949158508344</c:v>
                </c:pt>
                <c:pt idx="36">
                  <c:v>7.6265762189209312</c:v>
                </c:pt>
                <c:pt idx="37">
                  <c:v>8.1092273658444807</c:v>
                </c:pt>
                <c:pt idx="38">
                  <c:v>8.1092273658444807</c:v>
                </c:pt>
                <c:pt idx="39">
                  <c:v>8.1092273658444807</c:v>
                </c:pt>
                <c:pt idx="40">
                  <c:v>8.1092273658444807</c:v>
                </c:pt>
                <c:pt idx="41">
                  <c:v>8.1092273658444807</c:v>
                </c:pt>
                <c:pt idx="42">
                  <c:v>8.1092273658444807</c:v>
                </c:pt>
                <c:pt idx="43">
                  <c:v>8.1092273658444807</c:v>
                </c:pt>
                <c:pt idx="44">
                  <c:v>8.1092273658444807</c:v>
                </c:pt>
                <c:pt idx="45">
                  <c:v>7.8852435085283004</c:v>
                </c:pt>
                <c:pt idx="46">
                  <c:v>5.0266418754915474</c:v>
                </c:pt>
                <c:pt idx="47">
                  <c:v>2.2536948445869043</c:v>
                </c:pt>
                <c:pt idx="48">
                  <c:v>1.0539260987095493</c:v>
                </c:pt>
                <c:pt idx="49">
                  <c:v>0.40734590082991889</c:v>
                </c:pt>
                <c:pt idx="50">
                  <c:v>0.35182100986150605</c:v>
                </c:pt>
                <c:pt idx="51">
                  <c:v>0.45884525145303401</c:v>
                </c:pt>
                <c:pt idx="52">
                  <c:v>0.57975903821442487</c:v>
                </c:pt>
                <c:pt idx="53">
                  <c:v>0.78390068700463644</c:v>
                </c:pt>
                <c:pt idx="54">
                  <c:v>0.9622712456991509</c:v>
                </c:pt>
                <c:pt idx="55">
                  <c:v>1.188853153408592</c:v>
                </c:pt>
                <c:pt idx="56">
                  <c:v>1.3220481771731749</c:v>
                </c:pt>
                <c:pt idx="57">
                  <c:v>1.4203123390772774</c:v>
                </c:pt>
                <c:pt idx="58">
                  <c:v>1.4551670656921514</c:v>
                </c:pt>
                <c:pt idx="59">
                  <c:v>1.3851150158318921</c:v>
                </c:pt>
                <c:pt idx="60">
                  <c:v>1.2785047481625775</c:v>
                </c:pt>
                <c:pt idx="61">
                  <c:v>1.1163029781701961</c:v>
                </c:pt>
                <c:pt idx="62">
                  <c:v>0.98933183710052719</c:v>
                </c:pt>
                <c:pt idx="63">
                  <c:v>0.8337346180479458</c:v>
                </c:pt>
                <c:pt idx="64">
                  <c:v>0.73906774870521585</c:v>
                </c:pt>
                <c:pt idx="65">
                  <c:v>0.65750530625620085</c:v>
                </c:pt>
                <c:pt idx="66">
                  <c:v>0.63334253231031901</c:v>
                </c:pt>
                <c:pt idx="67">
                  <c:v>0.60024838435332806</c:v>
                </c:pt>
                <c:pt idx="68">
                  <c:v>0.60441667928203013</c:v>
                </c:pt>
                <c:pt idx="69">
                  <c:v>0.59499043814919772</c:v>
                </c:pt>
                <c:pt idx="70">
                  <c:v>0.59301573559935195</c:v>
                </c:pt>
                <c:pt idx="71">
                  <c:v>0.59172622631052862</c:v>
                </c:pt>
                <c:pt idx="72">
                  <c:v>0.5878624643811069</c:v>
                </c:pt>
                <c:pt idx="73">
                  <c:v>0.58285670570017001</c:v>
                </c:pt>
                <c:pt idx="74">
                  <c:v>0.57273099744460354</c:v>
                </c:pt>
                <c:pt idx="75">
                  <c:v>0.56518904975429918</c:v>
                </c:pt>
                <c:pt idx="76">
                  <c:v>0.56487024289330734</c:v>
                </c:pt>
                <c:pt idx="77">
                  <c:v>0.55318379802696427</c:v>
                </c:pt>
                <c:pt idx="78">
                  <c:v>0.54132605085379359</c:v>
                </c:pt>
                <c:pt idx="79">
                  <c:v>0.52582343158021172</c:v>
                </c:pt>
                <c:pt idx="80">
                  <c:v>0.51988504208581865</c:v>
                </c:pt>
                <c:pt idx="81">
                  <c:v>0.50264086798682484</c:v>
                </c:pt>
                <c:pt idx="82">
                  <c:v>0.5009421507128361</c:v>
                </c:pt>
                <c:pt idx="83">
                  <c:v>0.49616003183166962</c:v>
                </c:pt>
                <c:pt idx="84">
                  <c:v>0.49061182648997059</c:v>
                </c:pt>
                <c:pt idx="85">
                  <c:v>0.46963712913715167</c:v>
                </c:pt>
                <c:pt idx="86">
                  <c:v>0.4663110638977323</c:v>
                </c:pt>
                <c:pt idx="87">
                  <c:v>0.45521465321433435</c:v>
                </c:pt>
                <c:pt idx="88">
                  <c:v>0.45369674617183692</c:v>
                </c:pt>
                <c:pt idx="89">
                  <c:v>0.4368998596555278</c:v>
                </c:pt>
                <c:pt idx="90">
                  <c:v>0.43480619229179696</c:v>
                </c:pt>
                <c:pt idx="91">
                  <c:v>0.42148288355221558</c:v>
                </c:pt>
                <c:pt idx="92">
                  <c:v>0.41493542805926192</c:v>
                </c:pt>
                <c:pt idx="93">
                  <c:v>0.41053873537688568</c:v>
                </c:pt>
                <c:pt idx="94">
                  <c:v>0.39528355365573759</c:v>
                </c:pt>
                <c:pt idx="95">
                  <c:v>0.39752471759048846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raman'!$A$77:$B$77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raman'!$D$77:$CU$77</c:f>
              <c:numCache>
                <c:formatCode>General</c:formatCode>
                <c:ptCount val="96"/>
                <c:pt idx="0">
                  <c:v>8.8050827952470146E-3</c:v>
                </c:pt>
                <c:pt idx="1">
                  <c:v>7.594270017948484E-3</c:v>
                </c:pt>
                <c:pt idx="2">
                  <c:v>8.7561125600535139E-3</c:v>
                </c:pt>
                <c:pt idx="3">
                  <c:v>8.6003144700166605E-3</c:v>
                </c:pt>
                <c:pt idx="4">
                  <c:v>9.4995161304608881E-3</c:v>
                </c:pt>
                <c:pt idx="5">
                  <c:v>8.4088996266417255E-3</c:v>
                </c:pt>
                <c:pt idx="6">
                  <c:v>9.9001504596846514E-3</c:v>
                </c:pt>
                <c:pt idx="7">
                  <c:v>9.3570715222794556E-3</c:v>
                </c:pt>
                <c:pt idx="8">
                  <c:v>1.1475988281259161E-2</c:v>
                </c:pt>
                <c:pt idx="9">
                  <c:v>9.6375170464141485E-3</c:v>
                </c:pt>
                <c:pt idx="10">
                  <c:v>9.5662910081282821E-3</c:v>
                </c:pt>
                <c:pt idx="11">
                  <c:v>1.1035286038078844E-2</c:v>
                </c:pt>
                <c:pt idx="12">
                  <c:v>1.0990774431894113E-2</c:v>
                </c:pt>
                <c:pt idx="13">
                  <c:v>1.1066444162408153E-2</c:v>
                </c:pt>
                <c:pt idx="14">
                  <c:v>1.1885524931719869E-2</c:v>
                </c:pt>
                <c:pt idx="15">
                  <c:v>1.162733521067754E-2</c:v>
                </c:pt>
                <c:pt idx="16">
                  <c:v>1.2949434471828194E-2</c:v>
                </c:pt>
                <c:pt idx="17">
                  <c:v>1.3768515241139909E-2</c:v>
                </c:pt>
                <c:pt idx="18">
                  <c:v>1.5486797670895853E-2</c:v>
                </c:pt>
                <c:pt idx="19">
                  <c:v>1.6443871887770526E-2</c:v>
                </c:pt>
                <c:pt idx="20">
                  <c:v>1.5914138963830454E-2</c:v>
                </c:pt>
                <c:pt idx="21">
                  <c:v>1.3501423198860635E-2</c:v>
                </c:pt>
                <c:pt idx="22">
                  <c:v>1.8211117084329674E-2</c:v>
                </c:pt>
                <c:pt idx="23">
                  <c:v>1.7877257632773307E-2</c:v>
                </c:pt>
                <c:pt idx="24">
                  <c:v>2.1082339734953701E-2</c:v>
                </c:pt>
                <c:pt idx="25">
                  <c:v>2.2284250191015285E-2</c:v>
                </c:pt>
                <c:pt idx="26">
                  <c:v>2.344164157250184E-2</c:v>
                </c:pt>
                <c:pt idx="27">
                  <c:v>2.376214754220279E-2</c:v>
                </c:pt>
                <c:pt idx="28">
                  <c:v>2.617486330717261E-2</c:v>
                </c:pt>
                <c:pt idx="29">
                  <c:v>3.0519532148365669E-2</c:v>
                </c:pt>
                <c:pt idx="30">
                  <c:v>3.4761824295333851E-2</c:v>
                </c:pt>
                <c:pt idx="31">
                  <c:v>4.4724298472067422E-2</c:v>
                </c:pt>
                <c:pt idx="32">
                  <c:v>0.12992615210861561</c:v>
                </c:pt>
                <c:pt idx="33">
                  <c:v>0.7844312994800462</c:v>
                </c:pt>
                <c:pt idx="34">
                  <c:v>2.0932012166127292</c:v>
                </c:pt>
                <c:pt idx="35">
                  <c:v>5.5722546522134193</c:v>
                </c:pt>
                <c:pt idx="36">
                  <c:v>7.5863436734242606</c:v>
                </c:pt>
                <c:pt idx="37">
                  <c:v>7.5863436734242606</c:v>
                </c:pt>
                <c:pt idx="38">
                  <c:v>7.5863436734242606</c:v>
                </c:pt>
                <c:pt idx="39">
                  <c:v>7.5863436734242606</c:v>
                </c:pt>
                <c:pt idx="40">
                  <c:v>7.5863436734242606</c:v>
                </c:pt>
                <c:pt idx="41">
                  <c:v>7.5863436734242606</c:v>
                </c:pt>
                <c:pt idx="42">
                  <c:v>7.5863436734242606</c:v>
                </c:pt>
                <c:pt idx="43">
                  <c:v>7.5863436734242606</c:v>
                </c:pt>
                <c:pt idx="44">
                  <c:v>7.5863436734242606</c:v>
                </c:pt>
                <c:pt idx="45">
                  <c:v>7.5863436734242606</c:v>
                </c:pt>
                <c:pt idx="46">
                  <c:v>6.3194980581513072</c:v>
                </c:pt>
                <c:pt idx="47">
                  <c:v>2.7430322793836388</c:v>
                </c:pt>
                <c:pt idx="48">
                  <c:v>1.2805206486727154</c:v>
                </c:pt>
                <c:pt idx="49">
                  <c:v>0.48478697111231112</c:v>
                </c:pt>
                <c:pt idx="50">
                  <c:v>0.37988274955839035</c:v>
                </c:pt>
                <c:pt idx="51">
                  <c:v>0.4788575621283066</c:v>
                </c:pt>
                <c:pt idx="52">
                  <c:v>0.59274048414676572</c:v>
                </c:pt>
                <c:pt idx="53">
                  <c:v>0.79125991012449493</c:v>
                </c:pt>
                <c:pt idx="54">
                  <c:v>0.95414502457854722</c:v>
                </c:pt>
                <c:pt idx="55">
                  <c:v>1.1680444129039385</c:v>
                </c:pt>
                <c:pt idx="56">
                  <c:v>1.2963012453496014</c:v>
                </c:pt>
                <c:pt idx="57">
                  <c:v>1.4074331260541355</c:v>
                </c:pt>
                <c:pt idx="58">
                  <c:v>1.4292099065926931</c:v>
                </c:pt>
                <c:pt idx="59">
                  <c:v>1.3657492092729744</c:v>
                </c:pt>
                <c:pt idx="60">
                  <c:v>1.2777651636665619</c:v>
                </c:pt>
                <c:pt idx="61">
                  <c:v>1.1127878468856314</c:v>
                </c:pt>
                <c:pt idx="62">
                  <c:v>1.0000845795201412</c:v>
                </c:pt>
                <c:pt idx="63">
                  <c:v>0.86094825912643647</c:v>
                </c:pt>
                <c:pt idx="64">
                  <c:v>0.77156644452835921</c:v>
                </c:pt>
                <c:pt idx="65">
                  <c:v>0.69567269217889716</c:v>
                </c:pt>
                <c:pt idx="66">
                  <c:v>0.6605859107532438</c:v>
                </c:pt>
                <c:pt idx="67">
                  <c:v>0.64994235672315182</c:v>
                </c:pt>
                <c:pt idx="68">
                  <c:v>0.64497447311664036</c:v>
                </c:pt>
                <c:pt idx="69">
                  <c:v>0.64431119790575586</c:v>
                </c:pt>
                <c:pt idx="70">
                  <c:v>0.65023170456852342</c:v>
                </c:pt>
                <c:pt idx="71">
                  <c:v>0.64446699599579271</c:v>
                </c:pt>
                <c:pt idx="72">
                  <c:v>0.63628957912648243</c:v>
                </c:pt>
                <c:pt idx="73">
                  <c:v>0.62764920421089954</c:v>
                </c:pt>
                <c:pt idx="74">
                  <c:v>0.62551248280944594</c:v>
                </c:pt>
                <c:pt idx="75">
                  <c:v>0.61667178326086081</c:v>
                </c:pt>
                <c:pt idx="76">
                  <c:v>0.59784191004022158</c:v>
                </c:pt>
                <c:pt idx="77">
                  <c:v>0.58299613177711795</c:v>
                </c:pt>
                <c:pt idx="78">
                  <c:v>0.56876021479747729</c:v>
                </c:pt>
                <c:pt idx="79">
                  <c:v>0.55855290438155669</c:v>
                </c:pt>
                <c:pt idx="80">
                  <c:v>0.55002826711044439</c:v>
                </c:pt>
                <c:pt idx="81">
                  <c:v>0.53673606339743263</c:v>
                </c:pt>
                <c:pt idx="82">
                  <c:v>0.51410014911238711</c:v>
                </c:pt>
                <c:pt idx="83">
                  <c:v>0.5184982393493921</c:v>
                </c:pt>
                <c:pt idx="84">
                  <c:v>0.50678632461857331</c:v>
                </c:pt>
                <c:pt idx="85">
                  <c:v>0.49327599909847564</c:v>
                </c:pt>
                <c:pt idx="86">
                  <c:v>0.48662990097616499</c:v>
                </c:pt>
                <c:pt idx="87">
                  <c:v>0.47550112562831759</c:v>
                </c:pt>
                <c:pt idx="88">
                  <c:v>0.46942927203613161</c:v>
                </c:pt>
                <c:pt idx="89">
                  <c:v>0.4492906530361972</c:v>
                </c:pt>
                <c:pt idx="90">
                  <c:v>0.44340576312676766</c:v>
                </c:pt>
                <c:pt idx="91">
                  <c:v>0.43638127900993523</c:v>
                </c:pt>
                <c:pt idx="92">
                  <c:v>0.42365887613482006</c:v>
                </c:pt>
                <c:pt idx="93">
                  <c:v>0.42318701576731044</c:v>
                </c:pt>
                <c:pt idx="94">
                  <c:v>0.41599338007858572</c:v>
                </c:pt>
                <c:pt idx="95">
                  <c:v>0.40478448383960586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08914576"/>
        <c:axId val="-308920016"/>
      </c:scatterChart>
      <c:valAx>
        <c:axId val="-308914576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20016"/>
        <c:crosses val="autoZero"/>
        <c:crossBetween val="midCat"/>
      </c:valAx>
      <c:valAx>
        <c:axId val="-3089200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14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raman'!$A$6:$B$6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raman'!$D$6:$CU$6</c:f>
              <c:numCache>
                <c:formatCode>General</c:formatCode>
                <c:ptCount val="96"/>
                <c:pt idx="0">
                  <c:v>5.7834902981076221E-2</c:v>
                </c:pt>
                <c:pt idx="1">
                  <c:v>5.7578058770935164E-2</c:v>
                </c:pt>
                <c:pt idx="2">
                  <c:v>5.6271495702533973E-2</c:v>
                </c:pt>
                <c:pt idx="3">
                  <c:v>5.2848754797854627E-2</c:v>
                </c:pt>
                <c:pt idx="4">
                  <c:v>4.8482375122289763E-2</c:v>
                </c:pt>
                <c:pt idx="5">
                  <c:v>3.5014738003308399E-2</c:v>
                </c:pt>
                <c:pt idx="6">
                  <c:v>3.8912094558538363E-2</c:v>
                </c:pt>
                <c:pt idx="7">
                  <c:v>4.7873763571897529E-2</c:v>
                </c:pt>
                <c:pt idx="8">
                  <c:v>5.4585249481414605E-2</c:v>
                </c:pt>
                <c:pt idx="9">
                  <c:v>5.4875592666516065E-2</c:v>
                </c:pt>
                <c:pt idx="10">
                  <c:v>4.5104299517557622E-2</c:v>
                </c:pt>
                <c:pt idx="11">
                  <c:v>5.2530486432563861E-2</c:v>
                </c:pt>
                <c:pt idx="12">
                  <c:v>4.1804397555455397E-2</c:v>
                </c:pt>
                <c:pt idx="13">
                  <c:v>3.7091843069855059E-2</c:v>
                </c:pt>
                <c:pt idx="14">
                  <c:v>3.7438017879890532E-2</c:v>
                </c:pt>
                <c:pt idx="15">
                  <c:v>3.5668024221370151E-2</c:v>
                </c:pt>
                <c:pt idx="16">
                  <c:v>3.3373166449858542E-2</c:v>
                </c:pt>
                <c:pt idx="17">
                  <c:v>3.81694777405822E-2</c:v>
                </c:pt>
                <c:pt idx="18">
                  <c:v>3.995063772408939E-2</c:v>
                </c:pt>
                <c:pt idx="19">
                  <c:v>4.0849601827305383E-2</c:v>
                </c:pt>
                <c:pt idx="20">
                  <c:v>4.5048467892623609E-2</c:v>
                </c:pt>
                <c:pt idx="21">
                  <c:v>4.4456605829711573E-2</c:v>
                </c:pt>
                <c:pt idx="22">
                  <c:v>4.5165723672707332E-2</c:v>
                </c:pt>
                <c:pt idx="23">
                  <c:v>5.1006161291475421E-2</c:v>
                </c:pt>
                <c:pt idx="24">
                  <c:v>5.1558941216933635E-2</c:v>
                </c:pt>
                <c:pt idx="25">
                  <c:v>4.7538745719126557E-2</c:v>
                </c:pt>
                <c:pt idx="26">
                  <c:v>4.600884678326702E-2</c:v>
                </c:pt>
                <c:pt idx="27">
                  <c:v>5.6137490434970051E-2</c:v>
                </c:pt>
                <c:pt idx="28">
                  <c:v>5.7254207243150994E-2</c:v>
                </c:pt>
                <c:pt idx="29">
                  <c:v>5.6304994677494384E-2</c:v>
                </c:pt>
                <c:pt idx="30">
                  <c:v>5.4987265284106392E-2</c:v>
                </c:pt>
                <c:pt idx="31">
                  <c:v>5.5623802014687931E-2</c:v>
                </c:pt>
                <c:pt idx="32">
                  <c:v>5.6690270360428272E-2</c:v>
                </c:pt>
                <c:pt idx="33">
                  <c:v>5.4674589449031329E-2</c:v>
                </c:pt>
                <c:pt idx="34">
                  <c:v>6.0905885913226696E-2</c:v>
                </c:pt>
                <c:pt idx="35">
                  <c:v>5.791865978619954E-2</c:v>
                </c:pt>
                <c:pt idx="36">
                  <c:v>6.1927679591297517E-2</c:v>
                </c:pt>
                <c:pt idx="37">
                  <c:v>5.7231874593177384E-2</c:v>
                </c:pt>
                <c:pt idx="38">
                  <c:v>6.7818375040228515E-2</c:v>
                </c:pt>
                <c:pt idx="39">
                  <c:v>7.0844683304709472E-2</c:v>
                </c:pt>
                <c:pt idx="40">
                  <c:v>6.336824792726263E-2</c:v>
                </c:pt>
                <c:pt idx="41">
                  <c:v>6.397127631516146E-2</c:v>
                </c:pt>
                <c:pt idx="42">
                  <c:v>6.1335817528385496E-2</c:v>
                </c:pt>
                <c:pt idx="43">
                  <c:v>6.0766288115447063E-2</c:v>
                </c:pt>
                <c:pt idx="44">
                  <c:v>6.0258182857658354E-2</c:v>
                </c:pt>
                <c:pt idx="45">
                  <c:v>6.0933801725693702E-2</c:v>
                </c:pt>
                <c:pt idx="46">
                  <c:v>7.2380174770784719E-2</c:v>
                </c:pt>
                <c:pt idx="47">
                  <c:v>6.4953987855778481E-2</c:v>
                </c:pt>
                <c:pt idx="48">
                  <c:v>6.5579358261373233E-2</c:v>
                </c:pt>
                <c:pt idx="49">
                  <c:v>7.2927371533749549E-2</c:v>
                </c:pt>
                <c:pt idx="50">
                  <c:v>6.8717339143444509E-2</c:v>
                </c:pt>
                <c:pt idx="51">
                  <c:v>7.2575604193498358E-2</c:v>
                </c:pt>
                <c:pt idx="52">
                  <c:v>6.921427807624643E-2</c:v>
                </c:pt>
                <c:pt idx="53">
                  <c:v>7.4758789347419641E-2</c:v>
                </c:pt>
                <c:pt idx="54">
                  <c:v>7.3552732571621982E-2</c:v>
                </c:pt>
                <c:pt idx="55">
                  <c:v>6.915843708359011E-2</c:v>
                </c:pt>
                <c:pt idx="56">
                  <c:v>6.9208694913753033E-2</c:v>
                </c:pt>
                <c:pt idx="57">
                  <c:v>6.9487871773867685E-2</c:v>
                </c:pt>
                <c:pt idx="58">
                  <c:v>7.04817496394715E-2</c:v>
                </c:pt>
                <c:pt idx="59">
                  <c:v>6.9404114968744365E-2</c:v>
                </c:pt>
                <c:pt idx="60">
                  <c:v>7.8058691309521866E-2</c:v>
                </c:pt>
                <c:pt idx="61">
                  <c:v>7.6551125023635938E-2</c:v>
                </c:pt>
                <c:pt idx="62">
                  <c:v>7.1408629555154507E-2</c:v>
                </c:pt>
                <c:pt idx="63">
                  <c:v>6.1531246951099128E-2</c:v>
                </c:pt>
                <c:pt idx="64">
                  <c:v>7.2609103168458769E-2</c:v>
                </c:pt>
                <c:pt idx="65">
                  <c:v>8.190020687209551E-2</c:v>
                </c:pt>
                <c:pt idx="66">
                  <c:v>6.9873138089079259E-2</c:v>
                </c:pt>
                <c:pt idx="67">
                  <c:v>8.5992983482316807E-2</c:v>
                </c:pt>
                <c:pt idx="68">
                  <c:v>9.3112077724741393E-2</c:v>
                </c:pt>
                <c:pt idx="69">
                  <c:v>0.10296712767882314</c:v>
                </c:pt>
                <c:pt idx="70">
                  <c:v>0.12378277807018083</c:v>
                </c:pt>
                <c:pt idx="71">
                  <c:v>0.14280050962282881</c:v>
                </c:pt>
                <c:pt idx="72">
                  <c:v>0.14556439051467532</c:v>
                </c:pt>
                <c:pt idx="73">
                  <c:v>0.16675414089625779</c:v>
                </c:pt>
                <c:pt idx="74">
                  <c:v>0.17282909944291561</c:v>
                </c:pt>
                <c:pt idx="75">
                  <c:v>0.18451556721066747</c:v>
                </c:pt>
                <c:pt idx="76">
                  <c:v>0.18482265988324914</c:v>
                </c:pt>
                <c:pt idx="77">
                  <c:v>0.18348259783988755</c:v>
                </c:pt>
                <c:pt idx="78">
                  <c:v>0.1708469175064791</c:v>
                </c:pt>
                <c:pt idx="79">
                  <c:v>0.16658105349124006</c:v>
                </c:pt>
                <c:pt idx="80">
                  <c:v>0.16393442837947725</c:v>
                </c:pt>
                <c:pt idx="81">
                  <c:v>0.14070107190630854</c:v>
                </c:pt>
                <c:pt idx="82">
                  <c:v>0.12042703511542228</c:v>
                </c:pt>
                <c:pt idx="83">
                  <c:v>0.11723321324069468</c:v>
                </c:pt>
                <c:pt idx="84">
                  <c:v>9.8946932181016051E-2</c:v>
                </c:pt>
                <c:pt idx="85">
                  <c:v>9.828248900568981E-2</c:v>
                </c:pt>
                <c:pt idx="86">
                  <c:v>7.4585692574679605E-2</c:v>
                </c:pt>
                <c:pt idx="87">
                  <c:v>7.5144055662631215E-2</c:v>
                </c:pt>
                <c:pt idx="88">
                  <c:v>7.5696835588089456E-2</c:v>
                </c:pt>
                <c:pt idx="89">
                  <c:v>7.0236071754317245E-2</c:v>
                </c:pt>
                <c:pt idx="90">
                  <c:v>6.8013804462942168E-2</c:v>
                </c:pt>
                <c:pt idx="91">
                  <c:v>7.3524816759154982E-2</c:v>
                </c:pt>
                <c:pt idx="92">
                  <c:v>6.8594500200867395E-2</c:v>
                </c:pt>
                <c:pt idx="93">
                  <c:v>6.6294049899140076E-2</c:v>
                </c:pt>
                <c:pt idx="94">
                  <c:v>7.04538338270045E-2</c:v>
                </c:pt>
                <c:pt idx="95">
                  <c:v>6.3904278365240652E-2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raman'!$A$7:$B$7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raman'!$D$7:$CU$7</c:f>
              <c:numCache>
                <c:formatCode>General</c:formatCode>
                <c:ptCount val="96"/>
                <c:pt idx="0">
                  <c:v>7.4544922219810461E-2</c:v>
                </c:pt>
                <c:pt idx="1">
                  <c:v>7.3640031281307444E-2</c:v>
                </c:pt>
                <c:pt idx="2">
                  <c:v>6.9209971887710844E-2</c:v>
                </c:pt>
                <c:pt idx="3">
                  <c:v>5.5830968056621529E-2</c:v>
                </c:pt>
                <c:pt idx="4">
                  <c:v>5.3066345365621582E-2</c:v>
                </c:pt>
                <c:pt idx="5">
                  <c:v>4.9258046896534506E-2</c:v>
                </c:pt>
                <c:pt idx="6">
                  <c:v>4.8719560601292927E-2</c:v>
                </c:pt>
                <c:pt idx="7">
                  <c:v>4.5682909938362708E-2</c:v>
                </c:pt>
                <c:pt idx="8">
                  <c:v>4.8186616013289288E-2</c:v>
                </c:pt>
                <c:pt idx="9">
                  <c:v>5.4809505676454547E-2</c:v>
                </c:pt>
                <c:pt idx="10">
                  <c:v>4.8547460321725439E-2</c:v>
                </c:pt>
                <c:pt idx="11">
                  <c:v>4.2057813790906354E-2</c:v>
                </c:pt>
                <c:pt idx="12">
                  <c:v>3.8404953224498238E-2</c:v>
                </c:pt>
                <c:pt idx="13">
                  <c:v>4.0986382907661136E-2</c:v>
                </c:pt>
                <c:pt idx="14">
                  <c:v>3.7383490844331256E-2</c:v>
                </c:pt>
                <c:pt idx="15">
                  <c:v>4.1585939748044184E-2</c:v>
                </c:pt>
                <c:pt idx="16">
                  <c:v>3.7194737501668913E-2</c:v>
                </c:pt>
                <c:pt idx="17">
                  <c:v>4.461703007614911E-2</c:v>
                </c:pt>
                <c:pt idx="18">
                  <c:v>3.9404220834332426E-2</c:v>
                </c:pt>
                <c:pt idx="19">
                  <c:v>4.2840563639126444E-2</c:v>
                </c:pt>
                <c:pt idx="20">
                  <c:v>3.9759514121736964E-2</c:v>
                </c:pt>
                <c:pt idx="21">
                  <c:v>4.3173652842404507E-2</c:v>
                </c:pt>
                <c:pt idx="22">
                  <c:v>4.4078543780907531E-2</c:v>
                </c:pt>
                <c:pt idx="23">
                  <c:v>5.1195502257267746E-2</c:v>
                </c:pt>
                <c:pt idx="24">
                  <c:v>5.0340579821842958E-2</c:v>
                </c:pt>
                <c:pt idx="25">
                  <c:v>5.3477148863342289E-2</c:v>
                </c:pt>
                <c:pt idx="26">
                  <c:v>5.0246203150511787E-2</c:v>
                </c:pt>
                <c:pt idx="27">
                  <c:v>5.342163865302612E-2</c:v>
                </c:pt>
                <c:pt idx="28">
                  <c:v>5.7790636815274909E-2</c:v>
                </c:pt>
                <c:pt idx="29">
                  <c:v>5.571438730116389E-2</c:v>
                </c:pt>
                <c:pt idx="30">
                  <c:v>6.1515660655094055E-2</c:v>
                </c:pt>
                <c:pt idx="31">
                  <c:v>5.5775457846305353E-2</c:v>
                </c:pt>
                <c:pt idx="32">
                  <c:v>6.0910552793679393E-2</c:v>
                </c:pt>
                <c:pt idx="33">
                  <c:v>6.0871686332664397E-2</c:v>
                </c:pt>
                <c:pt idx="34">
                  <c:v>7.1824707697063464E-2</c:v>
                </c:pt>
                <c:pt idx="35">
                  <c:v>7.2418713516414879E-2</c:v>
                </c:pt>
                <c:pt idx="36">
                  <c:v>5.9239565070051133E-2</c:v>
                </c:pt>
                <c:pt idx="37">
                  <c:v>6.0172201799918563E-2</c:v>
                </c:pt>
                <c:pt idx="38">
                  <c:v>6.5584875740254497E-2</c:v>
                </c:pt>
                <c:pt idx="39">
                  <c:v>7.3229227783586731E-2</c:v>
                </c:pt>
                <c:pt idx="40">
                  <c:v>7.4284005603737102E-2</c:v>
                </c:pt>
                <c:pt idx="41">
                  <c:v>7.0997540366796744E-2</c:v>
                </c:pt>
                <c:pt idx="42">
                  <c:v>7.0697766603502063E-2</c:v>
                </c:pt>
                <c:pt idx="43">
                  <c:v>7.7115240547116451E-2</c:v>
                </c:pt>
                <c:pt idx="44">
                  <c:v>6.8293978907144601E-2</c:v>
                </c:pt>
                <c:pt idx="45">
                  <c:v>8.4470920869217231E-2</c:v>
                </c:pt>
                <c:pt idx="46">
                  <c:v>7.8980532634438674E-2</c:v>
                </c:pt>
                <c:pt idx="47">
                  <c:v>7.6965353665469111E-2</c:v>
                </c:pt>
                <c:pt idx="48">
                  <c:v>8.25667716346737E-2</c:v>
                </c:pt>
                <c:pt idx="49">
                  <c:v>8.5658932507920088E-2</c:v>
                </c:pt>
                <c:pt idx="50">
                  <c:v>7.9563436411726862E-2</c:v>
                </c:pt>
                <c:pt idx="51">
                  <c:v>8.9816963929586408E-2</c:v>
                </c:pt>
                <c:pt idx="52">
                  <c:v>8.0607102876020312E-2</c:v>
                </c:pt>
                <c:pt idx="53">
                  <c:v>9.0938363315909862E-2</c:v>
                </c:pt>
                <c:pt idx="54">
                  <c:v>8.5842125515757137E-2</c:v>
                </c:pt>
                <c:pt idx="55">
                  <c:v>8.0829162344872349E-2</c:v>
                </c:pt>
                <c:pt idx="56">
                  <c:v>8.1950561731195803E-2</c:v>
                </c:pt>
                <c:pt idx="57">
                  <c:v>8.5581208899683778E-2</c:v>
                </c:pt>
                <c:pt idx="58">
                  <c:v>8.7762927813395536E-2</c:v>
                </c:pt>
                <c:pt idx="59">
                  <c:v>8.0768101113524574E-2</c:v>
                </c:pt>
                <c:pt idx="60">
                  <c:v>8.714671790991764E-2</c:v>
                </c:pt>
                <c:pt idx="61">
                  <c:v>9.2742584858090601E-2</c:v>
                </c:pt>
                <c:pt idx="62">
                  <c:v>9.7278122965081593E-2</c:v>
                </c:pt>
                <c:pt idx="63">
                  <c:v>8.6141908592845512E-2</c:v>
                </c:pt>
                <c:pt idx="64">
                  <c:v>9.4036075210187878E-2</c:v>
                </c:pt>
                <c:pt idx="65">
                  <c:v>8.6586018216755906E-2</c:v>
                </c:pt>
                <c:pt idx="66">
                  <c:v>9.7278122965081593E-2</c:v>
                </c:pt>
                <c:pt idx="67">
                  <c:v>0.11056275012483975</c:v>
                </c:pt>
                <c:pt idx="68">
                  <c:v>0.1066933904244049</c:v>
                </c:pt>
                <c:pt idx="69">
                  <c:v>0.13432297358510317</c:v>
                </c:pt>
                <c:pt idx="70">
                  <c:v>0.14176191922267822</c:v>
                </c:pt>
                <c:pt idx="71">
                  <c:v>0.16313501736347269</c:v>
                </c:pt>
                <c:pt idx="72">
                  <c:v>0.20672503403842321</c:v>
                </c:pt>
                <c:pt idx="73">
                  <c:v>0.20416580843938678</c:v>
                </c:pt>
                <c:pt idx="74">
                  <c:v>0.23190087031347947</c:v>
                </c:pt>
                <c:pt idx="75">
                  <c:v>0.2444582578353337</c:v>
                </c:pt>
                <c:pt idx="76">
                  <c:v>0.23701376117672704</c:v>
                </c:pt>
                <c:pt idx="77">
                  <c:v>0.23455446327005339</c:v>
                </c:pt>
                <c:pt idx="78">
                  <c:v>0.23761331801711008</c:v>
                </c:pt>
                <c:pt idx="79">
                  <c:v>0.20650297456957115</c:v>
                </c:pt>
                <c:pt idx="80">
                  <c:v>0.18604031838831134</c:v>
                </c:pt>
                <c:pt idx="81">
                  <c:v>0.18292039309611316</c:v>
                </c:pt>
                <c:pt idx="82">
                  <c:v>0.15610687522361838</c:v>
                </c:pt>
                <c:pt idx="83">
                  <c:v>0.13569972925267468</c:v>
                </c:pt>
                <c:pt idx="84">
                  <c:v>0.12071080824309857</c:v>
                </c:pt>
                <c:pt idx="85">
                  <c:v>0.11153980433675381</c:v>
                </c:pt>
                <c:pt idx="86">
                  <c:v>0.10799798281856537</c:v>
                </c:pt>
                <c:pt idx="87">
                  <c:v>9.0510897441300628E-2</c:v>
                </c:pt>
                <c:pt idx="88">
                  <c:v>8.2422435774057973E-2</c:v>
                </c:pt>
                <c:pt idx="89">
                  <c:v>7.5233295396699387E-2</c:v>
                </c:pt>
                <c:pt idx="90">
                  <c:v>8.8701124878088261E-2</c:v>
                </c:pt>
                <c:pt idx="91">
                  <c:v>8.2583424697768554E-2</c:v>
                </c:pt>
                <c:pt idx="92">
                  <c:v>7.723737232360571E-2</c:v>
                </c:pt>
                <c:pt idx="93">
                  <c:v>8.0618214231877233E-2</c:v>
                </c:pt>
                <c:pt idx="94">
                  <c:v>8.7063443280649702E-2</c:v>
                </c:pt>
                <c:pt idx="95">
                  <c:v>8.2200376305205922E-2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raman'!$A$8:$B$8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raman'!$D$8:$CU$8</c:f>
              <c:numCache>
                <c:formatCode>General</c:formatCode>
                <c:ptCount val="96"/>
                <c:pt idx="0">
                  <c:v>2.5871015110822525E-2</c:v>
                </c:pt>
                <c:pt idx="1">
                  <c:v>2.6422977679392442E-2</c:v>
                </c:pt>
                <c:pt idx="2">
                  <c:v>2.2987463533895702E-2</c:v>
                </c:pt>
                <c:pt idx="3">
                  <c:v>2.0227634724757835E-2</c:v>
                </c:pt>
                <c:pt idx="4">
                  <c:v>2.0898562107212842E-2</c:v>
                </c:pt>
                <c:pt idx="5">
                  <c:v>1.8428992435643624E-2</c:v>
                </c:pt>
                <c:pt idx="6">
                  <c:v>1.9604294864485689E-2</c:v>
                </c:pt>
                <c:pt idx="7">
                  <c:v>2.726995733943488E-2</c:v>
                </c:pt>
                <c:pt idx="8">
                  <c:v>3.0067857762947861E-2</c:v>
                </c:pt>
                <c:pt idx="9">
                  <c:v>3.5002239152182424E-2</c:v>
                </c:pt>
                <c:pt idx="10">
                  <c:v>3.2951401356730553E-2</c:v>
                </c:pt>
                <c:pt idx="11">
                  <c:v>3.0843460131288074E-2</c:v>
                </c:pt>
                <c:pt idx="12">
                  <c:v>3.0538927132007811E-2</c:v>
                </c:pt>
                <c:pt idx="13">
                  <c:v>3.300849680357703E-2</c:v>
                </c:pt>
                <c:pt idx="14">
                  <c:v>3.5249668721472081E-2</c:v>
                </c:pt>
                <c:pt idx="15">
                  <c:v>3.0638852147133275E-2</c:v>
                </c:pt>
                <c:pt idx="16">
                  <c:v>3.0538927132007811E-2</c:v>
                </c:pt>
                <c:pt idx="17">
                  <c:v>3.4455026554372249E-2</c:v>
                </c:pt>
                <c:pt idx="18">
                  <c:v>3.5083124368548269E-2</c:v>
                </c:pt>
                <c:pt idx="19">
                  <c:v>3.789529865377287E-2</c:v>
                </c:pt>
                <c:pt idx="20">
                  <c:v>3.9865243249714764E-2</c:v>
                </c:pt>
                <c:pt idx="21">
                  <c:v>4.6403182834860619E-2</c:v>
                </c:pt>
                <c:pt idx="22">
                  <c:v>4.6369877157533518E-2</c:v>
                </c:pt>
                <c:pt idx="23">
                  <c:v>5.3926090726405362E-2</c:v>
                </c:pt>
                <c:pt idx="24">
                  <c:v>4.7592767108558441E-2</c:v>
                </c:pt>
                <c:pt idx="25">
                  <c:v>5.1984693853886696E-2</c:v>
                </c:pt>
                <c:pt idx="26">
                  <c:v>5.5258421600363497E-2</c:v>
                </c:pt>
                <c:pt idx="27">
                  <c:v>5.1494592669211255E-2</c:v>
                </c:pt>
                <c:pt idx="28">
                  <c:v>6.4318276333165308E-2</c:v>
                </c:pt>
                <c:pt idx="29">
                  <c:v>6.7201819926948E-2</c:v>
                </c:pt>
                <c:pt idx="30">
                  <c:v>6.1468038416709732E-2</c:v>
                </c:pt>
                <c:pt idx="31">
                  <c:v>5.8227616347560039E-2</c:v>
                </c:pt>
                <c:pt idx="32">
                  <c:v>6.6121676576183383E-2</c:v>
                </c:pt>
                <c:pt idx="33">
                  <c:v>6.8205828032106508E-2</c:v>
                </c:pt>
                <c:pt idx="34">
                  <c:v>7.1246392087861141E-2</c:v>
                </c:pt>
                <c:pt idx="35">
                  <c:v>8.4436470134989935E-2</c:v>
                </c:pt>
                <c:pt idx="36">
                  <c:v>7.8041285133248525E-2</c:v>
                </c:pt>
                <c:pt idx="37">
                  <c:v>7.8774065916453889E-2</c:v>
                </c:pt>
                <c:pt idx="38">
                  <c:v>8.3104139261031801E-2</c:v>
                </c:pt>
                <c:pt idx="39">
                  <c:v>8.1866975448295257E-2</c:v>
                </c:pt>
                <c:pt idx="40">
                  <c:v>8.7205814851935542E-2</c:v>
                </c:pt>
                <c:pt idx="41">
                  <c:v>8.7077342113386844E-2</c:v>
                </c:pt>
                <c:pt idx="42">
                  <c:v>8.712492165242558E-2</c:v>
                </c:pt>
                <c:pt idx="43">
                  <c:v>9.6584476445729248E-2</c:v>
                </c:pt>
                <c:pt idx="44">
                  <c:v>8.7172509174608434E-2</c:v>
                </c:pt>
                <c:pt idx="45">
                  <c:v>0.10101447480543262</c:v>
                </c:pt>
                <c:pt idx="46">
                  <c:v>9.6998450367942704E-2</c:v>
                </c:pt>
                <c:pt idx="47">
                  <c:v>0.10644372331639061</c:v>
                </c:pt>
                <c:pt idx="48">
                  <c:v>0.10341742513920348</c:v>
                </c:pt>
                <c:pt idx="49">
                  <c:v>0.10435482188970777</c:v>
                </c:pt>
                <c:pt idx="50">
                  <c:v>0.10381712519970533</c:v>
                </c:pt>
                <c:pt idx="51">
                  <c:v>0.11642192701779296</c:v>
                </c:pt>
                <c:pt idx="52">
                  <c:v>0.10673398245395926</c:v>
                </c:pt>
                <c:pt idx="53">
                  <c:v>0.11463755859039038</c:v>
                </c:pt>
                <c:pt idx="54">
                  <c:v>0.10973172492457904</c:v>
                </c:pt>
                <c:pt idx="55">
                  <c:v>0.11992881845499194</c:v>
                </c:pt>
                <c:pt idx="56">
                  <c:v>0.11510863594259445</c:v>
                </c:pt>
                <c:pt idx="57">
                  <c:v>0.11701671915464187</c:v>
                </c:pt>
                <c:pt idx="58">
                  <c:v>0.12009535482477161</c:v>
                </c:pt>
                <c:pt idx="59">
                  <c:v>0.11775901584565497</c:v>
                </c:pt>
                <c:pt idx="60">
                  <c:v>0.12057594808478345</c:v>
                </c:pt>
                <c:pt idx="61">
                  <c:v>0.12850807194463779</c:v>
                </c:pt>
                <c:pt idx="62">
                  <c:v>0.11979082182549135</c:v>
                </c:pt>
                <c:pt idx="63">
                  <c:v>0.12790377188312527</c:v>
                </c:pt>
                <c:pt idx="64">
                  <c:v>0.13268588278114762</c:v>
                </c:pt>
                <c:pt idx="65">
                  <c:v>0.135074567236351</c:v>
                </c:pt>
                <c:pt idx="66">
                  <c:v>0.14983488981891985</c:v>
                </c:pt>
                <c:pt idx="67">
                  <c:v>0.15172394121535179</c:v>
                </c:pt>
                <c:pt idx="68">
                  <c:v>0.17850854734087096</c:v>
                </c:pt>
                <c:pt idx="69">
                  <c:v>0.22095280916823229</c:v>
                </c:pt>
                <c:pt idx="70">
                  <c:v>0.2566069359041101</c:v>
                </c:pt>
                <c:pt idx="71">
                  <c:v>0.30434720756683276</c:v>
                </c:pt>
                <c:pt idx="72">
                  <c:v>0.35081700175634756</c:v>
                </c:pt>
                <c:pt idx="73">
                  <c:v>0.38808896054984832</c:v>
                </c:pt>
                <c:pt idx="74">
                  <c:v>0.42602708877190015</c:v>
                </c:pt>
                <c:pt idx="75">
                  <c:v>0.46128151544727608</c:v>
                </c:pt>
                <c:pt idx="76">
                  <c:v>0.46296595885955327</c:v>
                </c:pt>
                <c:pt idx="77">
                  <c:v>0.4541963712474642</c:v>
                </c:pt>
                <c:pt idx="78">
                  <c:v>0.45584275102851035</c:v>
                </c:pt>
                <c:pt idx="79">
                  <c:v>0.41151419575862097</c:v>
                </c:pt>
                <c:pt idx="80">
                  <c:v>0.3747799256719786</c:v>
                </c:pt>
                <c:pt idx="81">
                  <c:v>0.34526879641464864</c:v>
                </c:pt>
                <c:pt idx="82">
                  <c:v>0.3218768748663472</c:v>
                </c:pt>
                <c:pt idx="83">
                  <c:v>0.2801558858975276</c:v>
                </c:pt>
                <c:pt idx="84">
                  <c:v>0.23749750017820373</c:v>
                </c:pt>
                <c:pt idx="85">
                  <c:v>0.21027988831485558</c:v>
                </c:pt>
                <c:pt idx="86">
                  <c:v>0.20457941248194442</c:v>
                </c:pt>
                <c:pt idx="87">
                  <c:v>0.17640061409857263</c:v>
                </c:pt>
                <c:pt idx="88">
                  <c:v>0.16649377970572835</c:v>
                </c:pt>
                <c:pt idx="89">
                  <c:v>0.16445245781808424</c:v>
                </c:pt>
                <c:pt idx="90">
                  <c:v>0.15624434868237289</c:v>
                </c:pt>
                <c:pt idx="91">
                  <c:v>0.15651557600432603</c:v>
                </c:pt>
                <c:pt idx="92">
                  <c:v>0.16044119133449822</c:v>
                </c:pt>
                <c:pt idx="93">
                  <c:v>0.14004701225681657</c:v>
                </c:pt>
                <c:pt idx="94">
                  <c:v>0.17198488960058086</c:v>
                </c:pt>
                <c:pt idx="95">
                  <c:v>0.16322956786705933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raman'!$A$9:$B$9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raman'!$D$9:$CU$9</c:f>
              <c:numCache>
                <c:formatCode>General</c:formatCode>
                <c:ptCount val="96"/>
                <c:pt idx="0">
                  <c:v>2.4149428389571133E-2</c:v>
                </c:pt>
                <c:pt idx="1">
                  <c:v>2.4447678556179717E-2</c:v>
                </c:pt>
                <c:pt idx="2">
                  <c:v>3.0332568465609208E-2</c:v>
                </c:pt>
                <c:pt idx="3">
                  <c:v>2.1238145293380851E-2</c:v>
                </c:pt>
                <c:pt idx="4">
                  <c:v>2.1482974064177464E-2</c:v>
                </c:pt>
                <c:pt idx="5">
                  <c:v>2.3748794060347373E-2</c:v>
                </c:pt>
                <c:pt idx="6">
                  <c:v>2.1273754578328634E-2</c:v>
                </c:pt>
                <c:pt idx="7">
                  <c:v>2.1171370415713459E-2</c:v>
                </c:pt>
                <c:pt idx="8">
                  <c:v>2.6913815716961512E-2</c:v>
                </c:pt>
                <c:pt idx="9">
                  <c:v>2.2275340401388042E-2</c:v>
                </c:pt>
                <c:pt idx="10">
                  <c:v>3.6083923556484508E-2</c:v>
                </c:pt>
                <c:pt idx="11">
                  <c:v>3.2905540949624647E-2</c:v>
                </c:pt>
                <c:pt idx="12">
                  <c:v>3.2050850895365149E-2</c:v>
                </c:pt>
                <c:pt idx="13">
                  <c:v>2.8721128827477214E-2</c:v>
                </c:pt>
                <c:pt idx="14">
                  <c:v>3.4240993692630721E-2</c:v>
                </c:pt>
                <c:pt idx="15">
                  <c:v>3.6520167170656051E-2</c:v>
                </c:pt>
                <c:pt idx="16">
                  <c:v>3.8144967759033761E-2</c:v>
                </c:pt>
                <c:pt idx="17">
                  <c:v>3.6039404481909482E-2</c:v>
                </c:pt>
                <c:pt idx="18">
                  <c:v>4.0303952431970026E-2</c:v>
                </c:pt>
                <c:pt idx="19">
                  <c:v>4.2805698877699597E-2</c:v>
                </c:pt>
                <c:pt idx="20">
                  <c:v>4.731952675917523E-2</c:v>
                </c:pt>
                <c:pt idx="21">
                  <c:v>5.0782798582397953E-2</c:v>
                </c:pt>
                <c:pt idx="22">
                  <c:v>5.4308394122669593E-2</c:v>
                </c:pt>
                <c:pt idx="23">
                  <c:v>4.5538920612370366E-2</c:v>
                </c:pt>
                <c:pt idx="24">
                  <c:v>6.1871506016288769E-2</c:v>
                </c:pt>
                <c:pt idx="25">
                  <c:v>5.9997418028105674E-2</c:v>
                </c:pt>
                <c:pt idx="26">
                  <c:v>6.5094392760943059E-2</c:v>
                </c:pt>
                <c:pt idx="27">
                  <c:v>6.419519110049883E-2</c:v>
                </c:pt>
                <c:pt idx="28">
                  <c:v>6.9866410363461015E-2</c:v>
                </c:pt>
                <c:pt idx="29">
                  <c:v>7.6151942070504561E-2</c:v>
                </c:pt>
                <c:pt idx="30">
                  <c:v>7.1371022146749646E-2</c:v>
                </c:pt>
                <c:pt idx="31">
                  <c:v>7.2185644287052611E-2</c:v>
                </c:pt>
                <c:pt idx="32">
                  <c:v>7.6236514122255544E-2</c:v>
                </c:pt>
                <c:pt idx="33">
                  <c:v>8.8682930102244803E-2</c:v>
                </c:pt>
                <c:pt idx="34">
                  <c:v>9.2128397282993643E-2</c:v>
                </c:pt>
                <c:pt idx="35">
                  <c:v>9.5938889508018446E-2</c:v>
                </c:pt>
                <c:pt idx="36">
                  <c:v>8.5989768813140285E-2</c:v>
                </c:pt>
                <c:pt idx="37">
                  <c:v>0.10701424346005385</c:v>
                </c:pt>
                <c:pt idx="38">
                  <c:v>0.10384477064282123</c:v>
                </c:pt>
                <c:pt idx="39">
                  <c:v>0.10140534044575028</c:v>
                </c:pt>
                <c:pt idx="40">
                  <c:v>0.10019452766845174</c:v>
                </c:pt>
                <c:pt idx="41">
                  <c:v>0.10820724412648819</c:v>
                </c:pt>
                <c:pt idx="42">
                  <c:v>0.10579452836151837</c:v>
                </c:pt>
                <c:pt idx="43">
                  <c:v>0.11577925834134431</c:v>
                </c:pt>
                <c:pt idx="44">
                  <c:v>0.11295700592591379</c:v>
                </c:pt>
                <c:pt idx="45">
                  <c:v>0.12666764861062327</c:v>
                </c:pt>
                <c:pt idx="46">
                  <c:v>0.12895572440988554</c:v>
                </c:pt>
                <c:pt idx="47">
                  <c:v>0.12914713925326046</c:v>
                </c:pt>
                <c:pt idx="48">
                  <c:v>0.13521454168482794</c:v>
                </c:pt>
                <c:pt idx="49">
                  <c:v>0.14609402216447964</c:v>
                </c:pt>
                <c:pt idx="50">
                  <c:v>0.14448258252634763</c:v>
                </c:pt>
                <c:pt idx="51">
                  <c:v>0.14409975283959775</c:v>
                </c:pt>
                <c:pt idx="52">
                  <c:v>0.14194076816666149</c:v>
                </c:pt>
                <c:pt idx="53">
                  <c:v>0.14077892562455649</c:v>
                </c:pt>
                <c:pt idx="54">
                  <c:v>0.14538623534741033</c:v>
                </c:pt>
                <c:pt idx="55">
                  <c:v>0.15030514871872819</c:v>
                </c:pt>
                <c:pt idx="56">
                  <c:v>0.16675792292773567</c:v>
                </c:pt>
                <c:pt idx="57">
                  <c:v>0.17018558546601059</c:v>
                </c:pt>
                <c:pt idx="58">
                  <c:v>0.16847620535749161</c:v>
                </c:pt>
                <c:pt idx="59">
                  <c:v>0.16587207474914686</c:v>
                </c:pt>
                <c:pt idx="60">
                  <c:v>0.16627270907837061</c:v>
                </c:pt>
                <c:pt idx="61">
                  <c:v>0.1652577623050655</c:v>
                </c:pt>
                <c:pt idx="62">
                  <c:v>0.17510004767671</c:v>
                </c:pt>
                <c:pt idx="63">
                  <c:v>0.18092707249809933</c:v>
                </c:pt>
                <c:pt idx="64">
                  <c:v>0.17702309843169628</c:v>
                </c:pt>
                <c:pt idx="65">
                  <c:v>0.19530544155431184</c:v>
                </c:pt>
                <c:pt idx="66">
                  <c:v>0.20520559201399646</c:v>
                </c:pt>
                <c:pt idx="67">
                  <c:v>0.23073944338176722</c:v>
                </c:pt>
                <c:pt idx="68">
                  <c:v>0.2450866468452601</c:v>
                </c:pt>
                <c:pt idx="69">
                  <c:v>0.31186816391162975</c:v>
                </c:pt>
                <c:pt idx="70">
                  <c:v>0.35858673917696932</c:v>
                </c:pt>
                <c:pt idx="71">
                  <c:v>0.45427634128518241</c:v>
                </c:pt>
                <c:pt idx="72">
                  <c:v>0.51254657456229524</c:v>
                </c:pt>
                <c:pt idx="73">
                  <c:v>0.5754152152410249</c:v>
                </c:pt>
                <c:pt idx="74">
                  <c:v>0.62130135625519733</c:v>
                </c:pt>
                <c:pt idx="75">
                  <c:v>0.65155379636128374</c:v>
                </c:pt>
                <c:pt idx="76">
                  <c:v>0.66815792496809989</c:v>
                </c:pt>
                <c:pt idx="77">
                  <c:v>0.71622975015052914</c:v>
                </c:pt>
                <c:pt idx="78">
                  <c:v>0.68745520739563026</c:v>
                </c:pt>
                <c:pt idx="79">
                  <c:v>0.62420373703015064</c:v>
                </c:pt>
                <c:pt idx="80">
                  <c:v>0.57995575008621136</c:v>
                </c:pt>
                <c:pt idx="81">
                  <c:v>0.51347249065484057</c:v>
                </c:pt>
                <c:pt idx="82">
                  <c:v>0.46995455379945317</c:v>
                </c:pt>
                <c:pt idx="83">
                  <c:v>0.38606143847380997</c:v>
                </c:pt>
                <c:pt idx="84">
                  <c:v>0.36665732072304591</c:v>
                </c:pt>
                <c:pt idx="85">
                  <c:v>0.31301220181126094</c:v>
                </c:pt>
                <c:pt idx="86">
                  <c:v>0.28785227780900313</c:v>
                </c:pt>
                <c:pt idx="87">
                  <c:v>0.25418552864649718</c:v>
                </c:pt>
                <c:pt idx="88">
                  <c:v>0.23251113973894483</c:v>
                </c:pt>
                <c:pt idx="89">
                  <c:v>0.23475024530301358</c:v>
                </c:pt>
                <c:pt idx="90">
                  <c:v>0.23183005988558636</c:v>
                </c:pt>
                <c:pt idx="91">
                  <c:v>0.22156043322100724</c:v>
                </c:pt>
                <c:pt idx="92">
                  <c:v>0.21576901768456569</c:v>
                </c:pt>
                <c:pt idx="93">
                  <c:v>0.21261734950980699</c:v>
                </c:pt>
                <c:pt idx="94">
                  <c:v>0.22679095024078913</c:v>
                </c:pt>
                <c:pt idx="95">
                  <c:v>0.22176520154623761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14066176"/>
        <c:axId val="-414065088"/>
      </c:scatterChart>
      <c:valAx>
        <c:axId val="-414066176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4065088"/>
        <c:crosses val="autoZero"/>
        <c:crossBetween val="midCat"/>
      </c:valAx>
      <c:valAx>
        <c:axId val="-4140650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4066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raman'!$A$78:$B$78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raman'!$D$78:$CU$78</c:f>
              <c:numCache>
                <c:formatCode>General</c:formatCode>
                <c:ptCount val="96"/>
                <c:pt idx="0">
                  <c:v>9.788042636438652E-3</c:v>
                </c:pt>
                <c:pt idx="1">
                  <c:v>9.788042636438652E-3</c:v>
                </c:pt>
                <c:pt idx="2">
                  <c:v>9.0175100060154827E-3</c:v>
                </c:pt>
                <c:pt idx="3">
                  <c:v>8.9616783810814726E-3</c:v>
                </c:pt>
                <c:pt idx="4">
                  <c:v>8.7104079657115141E-3</c:v>
                </c:pt>
                <c:pt idx="5">
                  <c:v>8.9784278685616763E-3</c:v>
                </c:pt>
                <c:pt idx="6">
                  <c:v>1.0329656236910073E-2</c:v>
                </c:pt>
                <c:pt idx="7">
                  <c:v>8.5764026981475852E-3</c:v>
                </c:pt>
                <c:pt idx="8">
                  <c:v>1.0647924602200843E-2</c:v>
                </c:pt>
                <c:pt idx="9">
                  <c:v>9.9555562466852911E-3</c:v>
                </c:pt>
                <c:pt idx="10">
                  <c:v>1.0234733106799952E-2</c:v>
                </c:pt>
                <c:pt idx="11">
                  <c:v>1.0078395189262417E-2</c:v>
                </c:pt>
                <c:pt idx="12">
                  <c:v>1.2362086635787219E-2</c:v>
                </c:pt>
                <c:pt idx="13">
                  <c:v>1.1334700427500692E-2</c:v>
                </c:pt>
                <c:pt idx="14">
                  <c:v>1.0301740424443068E-2</c:v>
                </c:pt>
                <c:pt idx="15">
                  <c:v>1.1211861484923565E-2</c:v>
                </c:pt>
                <c:pt idx="16">
                  <c:v>1.3065621316289576E-2</c:v>
                </c:pt>
                <c:pt idx="17">
                  <c:v>1.1446373045091017E-2</c:v>
                </c:pt>
                <c:pt idx="18">
                  <c:v>1.1295618290046884E-2</c:v>
                </c:pt>
                <c:pt idx="19">
                  <c:v>1.2116408750632966E-2</c:v>
                </c:pt>
                <c:pt idx="20">
                  <c:v>1.2557506690778561E-2</c:v>
                </c:pt>
                <c:pt idx="21">
                  <c:v>1.1368208770183403E-2</c:v>
                </c:pt>
                <c:pt idx="22">
                  <c:v>1.3249875046294112E-2</c:v>
                </c:pt>
                <c:pt idx="23">
                  <c:v>1.2926032886232244E-2</c:v>
                </c:pt>
                <c:pt idx="24">
                  <c:v>1.5578241160488429E-2</c:v>
                </c:pt>
                <c:pt idx="25">
                  <c:v>1.5734579078025963E-2</c:v>
                </c:pt>
                <c:pt idx="26">
                  <c:v>1.594117482572641E-2</c:v>
                </c:pt>
                <c:pt idx="27">
                  <c:v>1.5734579078025963E-2</c:v>
                </c:pt>
                <c:pt idx="28">
                  <c:v>1.6119845393237544E-2</c:v>
                </c:pt>
                <c:pt idx="29">
                  <c:v>1.8638048399929798E-2</c:v>
                </c:pt>
                <c:pt idx="30">
                  <c:v>1.8470544157405466E-2</c:v>
                </c:pt>
                <c:pt idx="31">
                  <c:v>2.1608525039476755E-2</c:v>
                </c:pt>
                <c:pt idx="32">
                  <c:v>2.2697326035190691E-2</c:v>
                </c:pt>
                <c:pt idx="33">
                  <c:v>2.5394199609394083E-2</c:v>
                </c:pt>
                <c:pt idx="34">
                  <c:v>4.1748556562799084E-2</c:v>
                </c:pt>
                <c:pt idx="35">
                  <c:v>0.21821815898308131</c:v>
                </c:pt>
                <c:pt idx="36">
                  <c:v>0.65500067049472399</c:v>
                </c:pt>
                <c:pt idx="37">
                  <c:v>1.9159612639062082</c:v>
                </c:pt>
                <c:pt idx="38">
                  <c:v>3.55526643746036</c:v>
                </c:pt>
                <c:pt idx="39">
                  <c:v>6.7690288768002604</c:v>
                </c:pt>
                <c:pt idx="40">
                  <c:v>9.4199423444795336</c:v>
                </c:pt>
                <c:pt idx="41">
                  <c:v>9.5145675716526537</c:v>
                </c:pt>
                <c:pt idx="42">
                  <c:v>9.5145675716526537</c:v>
                </c:pt>
                <c:pt idx="43">
                  <c:v>9.5145675716526537</c:v>
                </c:pt>
                <c:pt idx="44">
                  <c:v>9.5145675716526537</c:v>
                </c:pt>
                <c:pt idx="45">
                  <c:v>9.5145675716526537</c:v>
                </c:pt>
                <c:pt idx="46">
                  <c:v>9.1629907615054247</c:v>
                </c:pt>
                <c:pt idx="47">
                  <c:v>5.7171014187555951</c:v>
                </c:pt>
                <c:pt idx="48">
                  <c:v>3.4560403190515072</c:v>
                </c:pt>
                <c:pt idx="49">
                  <c:v>1.5391633509223248</c:v>
                </c:pt>
                <c:pt idx="50">
                  <c:v>0.74035712661418163</c:v>
                </c:pt>
                <c:pt idx="51">
                  <c:v>0.28483047724751215</c:v>
                </c:pt>
                <c:pt idx="52">
                  <c:v>0.18541452194616118</c:v>
                </c:pt>
                <c:pt idx="53">
                  <c:v>0.21423705499045032</c:v>
                </c:pt>
                <c:pt idx="54">
                  <c:v>0.29063184209654874</c:v>
                </c:pt>
                <c:pt idx="55">
                  <c:v>0.4423772712452565</c:v>
                </c:pt>
                <c:pt idx="56">
                  <c:v>0.59600995920029076</c:v>
                </c:pt>
                <c:pt idx="57">
                  <c:v>0.81187184562443304</c:v>
                </c:pt>
                <c:pt idx="58">
                  <c:v>0.97467279834052678</c:v>
                </c:pt>
                <c:pt idx="59">
                  <c:v>1.1302597430518082</c:v>
                </c:pt>
                <c:pt idx="60">
                  <c:v>1.2195079725640023</c:v>
                </c:pt>
                <c:pt idx="61">
                  <c:v>1.1956269224029876</c:v>
                </c:pt>
                <c:pt idx="62">
                  <c:v>1.1270268390396267</c:v>
                </c:pt>
                <c:pt idx="63">
                  <c:v>0.96463906845121161</c:v>
                </c:pt>
                <c:pt idx="64">
                  <c:v>0.80576338810281467</c:v>
                </c:pt>
                <c:pt idx="65">
                  <c:v>0.59630030238539222</c:v>
                </c:pt>
                <c:pt idx="66">
                  <c:v>0.47217693266766925</c:v>
                </c:pt>
                <c:pt idx="67">
                  <c:v>0.34697033574900349</c:v>
                </c:pt>
                <c:pt idx="68">
                  <c:v>0.27505918409855368</c:v>
                </c:pt>
                <c:pt idx="69">
                  <c:v>0.21993233038438997</c:v>
                </c:pt>
                <c:pt idx="70">
                  <c:v>0.21079197206807507</c:v>
                </c:pt>
                <c:pt idx="71">
                  <c:v>0.20555456283720583</c:v>
                </c:pt>
                <c:pt idx="72">
                  <c:v>0.21108232462089882</c:v>
                </c:pt>
                <c:pt idx="73">
                  <c:v>0.20927882261969571</c:v>
                </c:pt>
                <c:pt idx="74">
                  <c:v>0.21821815898308131</c:v>
                </c:pt>
                <c:pt idx="75">
                  <c:v>0.21297516658971863</c:v>
                </c:pt>
                <c:pt idx="76">
                  <c:v>0.20963058995994691</c:v>
                </c:pt>
                <c:pt idx="77">
                  <c:v>0.21119958040098255</c:v>
                </c:pt>
                <c:pt idx="78">
                  <c:v>0.2073245658634485</c:v>
                </c:pt>
                <c:pt idx="79">
                  <c:v>0.21351677082246776</c:v>
                </c:pt>
                <c:pt idx="80">
                  <c:v>0.21094831935333488</c:v>
                </c:pt>
                <c:pt idx="81">
                  <c:v>0.21760954743268904</c:v>
                </c:pt>
                <c:pt idx="82">
                  <c:v>0.2160182243416798</c:v>
                </c:pt>
                <c:pt idx="83">
                  <c:v>0.2136675255775119</c:v>
                </c:pt>
                <c:pt idx="84">
                  <c:v>0.21540961279128759</c:v>
                </c:pt>
                <c:pt idx="85">
                  <c:v>0.21698976955731003</c:v>
                </c:pt>
                <c:pt idx="86">
                  <c:v>0.2182907494632178</c:v>
                </c:pt>
                <c:pt idx="87">
                  <c:v>0.21047371307050658</c:v>
                </c:pt>
                <c:pt idx="88">
                  <c:v>0.20771541534115348</c:v>
                </c:pt>
                <c:pt idx="89">
                  <c:v>0.20744740480602564</c:v>
                </c:pt>
                <c:pt idx="90">
                  <c:v>0.20384040080361945</c:v>
                </c:pt>
                <c:pt idx="91">
                  <c:v>0.19679389704133138</c:v>
                </c:pt>
                <c:pt idx="92">
                  <c:v>0.1982344653772965</c:v>
                </c:pt>
                <c:pt idx="93">
                  <c:v>0.19563250556548092</c:v>
                </c:pt>
                <c:pt idx="94">
                  <c:v>0.18610689030167674</c:v>
                </c:pt>
                <c:pt idx="95">
                  <c:v>0.19309196990881505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raman'!$A$79:$B$79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raman'!$D$79:$CU$79</c:f>
              <c:numCache>
                <c:formatCode>General</c:formatCode>
                <c:ptCount val="96"/>
                <c:pt idx="0">
                  <c:v>8.9378423954294978E-3</c:v>
                </c:pt>
                <c:pt idx="1">
                  <c:v>9.404165417260052E-3</c:v>
                </c:pt>
                <c:pt idx="2">
                  <c:v>8.2605619468101334E-3</c:v>
                </c:pt>
                <c:pt idx="3">
                  <c:v>9.7927648308542871E-3</c:v>
                </c:pt>
                <c:pt idx="4">
                  <c:v>8.3993467863942416E-3</c:v>
                </c:pt>
                <c:pt idx="5">
                  <c:v>1.0431178818458654E-2</c:v>
                </c:pt>
                <c:pt idx="6">
                  <c:v>9.4208184803549026E-3</c:v>
                </c:pt>
                <c:pt idx="7">
                  <c:v>1.0053681446927651E-2</c:v>
                </c:pt>
                <c:pt idx="8">
                  <c:v>8.8101595979086251E-3</c:v>
                </c:pt>
                <c:pt idx="9">
                  <c:v>8.4659683525673251E-3</c:v>
                </c:pt>
                <c:pt idx="10">
                  <c:v>1.0175813223416909E-2</c:v>
                </c:pt>
                <c:pt idx="11">
                  <c:v>9.9648557966280984E-3</c:v>
                </c:pt>
                <c:pt idx="12">
                  <c:v>1.1297212609740355E-2</c:v>
                </c:pt>
                <c:pt idx="13">
                  <c:v>1.1163969477394189E-2</c:v>
                </c:pt>
                <c:pt idx="14">
                  <c:v>9.4430225644813737E-3</c:v>
                </c:pt>
                <c:pt idx="15">
                  <c:v>8.8268126610034758E-3</c:v>
                </c:pt>
                <c:pt idx="16">
                  <c:v>9.759458704664584E-3</c:v>
                </c:pt>
                <c:pt idx="17">
                  <c:v>1.1497058680672252E-2</c:v>
                </c:pt>
                <c:pt idx="18">
                  <c:v>1.1613639436129891E-2</c:v>
                </c:pt>
                <c:pt idx="19">
                  <c:v>1.1424895407261227E-2</c:v>
                </c:pt>
                <c:pt idx="20">
                  <c:v>1.2701723382469958E-2</c:v>
                </c:pt>
                <c:pt idx="21">
                  <c:v>1.2712825424533192E-2</c:v>
                </c:pt>
                <c:pt idx="22">
                  <c:v>1.3651022489225919E-2</c:v>
                </c:pt>
                <c:pt idx="23">
                  <c:v>1.5283153065632859E-2</c:v>
                </c:pt>
                <c:pt idx="24">
                  <c:v>1.3595512278909748E-2</c:v>
                </c:pt>
                <c:pt idx="25">
                  <c:v>1.5699507584385181E-2</c:v>
                </c:pt>
                <c:pt idx="26">
                  <c:v>1.5199878436364923E-2</c:v>
                </c:pt>
                <c:pt idx="27">
                  <c:v>1.6182483669310587E-2</c:v>
                </c:pt>
                <c:pt idx="28">
                  <c:v>1.7387148371108295E-2</c:v>
                </c:pt>
                <c:pt idx="29">
                  <c:v>1.8447477212290276E-2</c:v>
                </c:pt>
                <c:pt idx="30">
                  <c:v>1.7964501127364869E-2</c:v>
                </c:pt>
                <c:pt idx="31">
                  <c:v>2.0851255594854071E-2</c:v>
                </c:pt>
                <c:pt idx="32">
                  <c:v>2.247228412919778E-2</c:v>
                </c:pt>
                <c:pt idx="33">
                  <c:v>2.6280582598284852E-2</c:v>
                </c:pt>
                <c:pt idx="34">
                  <c:v>4.3473435919492862E-2</c:v>
                </c:pt>
                <c:pt idx="35">
                  <c:v>0.2529408792509959</c:v>
                </c:pt>
                <c:pt idx="36">
                  <c:v>0.72187217311809093</c:v>
                </c:pt>
                <c:pt idx="37">
                  <c:v>2.0759105758453185</c:v>
                </c:pt>
                <c:pt idx="38">
                  <c:v>3.8370204112254123</c:v>
                </c:pt>
                <c:pt idx="39">
                  <c:v>7.2418823698594084</c:v>
                </c:pt>
                <c:pt idx="40">
                  <c:v>9.4597769243962571</c:v>
                </c:pt>
                <c:pt idx="41">
                  <c:v>9.4597769243962571</c:v>
                </c:pt>
                <c:pt idx="42">
                  <c:v>9.4597769243962571</c:v>
                </c:pt>
                <c:pt idx="43">
                  <c:v>9.4597769243962571</c:v>
                </c:pt>
                <c:pt idx="44">
                  <c:v>9.4597769243962571</c:v>
                </c:pt>
                <c:pt idx="45">
                  <c:v>9.4597769243962571</c:v>
                </c:pt>
                <c:pt idx="46">
                  <c:v>9.4597769243962571</c:v>
                </c:pt>
                <c:pt idx="47">
                  <c:v>7.5421660540441255</c:v>
                </c:pt>
                <c:pt idx="48">
                  <c:v>4.812660630924765</c:v>
                </c:pt>
                <c:pt idx="49">
                  <c:v>2.215246503287513</c:v>
                </c:pt>
                <c:pt idx="50">
                  <c:v>1.0643302425353784</c:v>
                </c:pt>
                <c:pt idx="51">
                  <c:v>0.36222125037959529</c:v>
                </c:pt>
                <c:pt idx="52">
                  <c:v>0.20116802423747154</c:v>
                </c:pt>
                <c:pt idx="53">
                  <c:v>0.22392898940169445</c:v>
                </c:pt>
                <c:pt idx="54">
                  <c:v>0.29899574485365166</c:v>
                </c:pt>
                <c:pt idx="55">
                  <c:v>0.45627952967390961</c:v>
                </c:pt>
                <c:pt idx="56">
                  <c:v>0.60978832215127021</c:v>
                </c:pt>
                <c:pt idx="57">
                  <c:v>0.83056408013457683</c:v>
                </c:pt>
                <c:pt idx="58">
                  <c:v>0.99252218790141</c:v>
                </c:pt>
                <c:pt idx="59">
                  <c:v>1.1703130463849742</c:v>
                </c:pt>
                <c:pt idx="60">
                  <c:v>1.2373135349400217</c:v>
                </c:pt>
                <c:pt idx="61">
                  <c:v>1.2120377709726027</c:v>
                </c:pt>
                <c:pt idx="62">
                  <c:v>1.1502389896173086</c:v>
                </c:pt>
                <c:pt idx="63">
                  <c:v>0.98371758863832659</c:v>
                </c:pt>
                <c:pt idx="64">
                  <c:v>0.82109330246493728</c:v>
                </c:pt>
                <c:pt idx="65">
                  <c:v>0.61476242817493376</c:v>
                </c:pt>
                <c:pt idx="66">
                  <c:v>0.48336506620454106</c:v>
                </c:pt>
                <c:pt idx="67">
                  <c:v>0.35988963527044249</c:v>
                </c:pt>
                <c:pt idx="68">
                  <c:v>0.29034657417945359</c:v>
                </c:pt>
                <c:pt idx="69">
                  <c:v>0.24867736911593516</c:v>
                </c:pt>
                <c:pt idx="70">
                  <c:v>0.23585905566421389</c:v>
                </c:pt>
                <c:pt idx="71">
                  <c:v>0.2354593542085564</c:v>
                </c:pt>
                <c:pt idx="72">
                  <c:v>0.23038532980632384</c:v>
                </c:pt>
                <c:pt idx="73">
                  <c:v>0.23470435946549442</c:v>
                </c:pt>
                <c:pt idx="74">
                  <c:v>0.23872915706860823</c:v>
                </c:pt>
                <c:pt idx="75">
                  <c:v>0.238718055026545</c:v>
                </c:pt>
                <c:pt idx="76">
                  <c:v>0.23871250400551336</c:v>
                </c:pt>
                <c:pt idx="77">
                  <c:v>0.2426096281249</c:v>
                </c:pt>
                <c:pt idx="78">
                  <c:v>0.24556300415856228</c:v>
                </c:pt>
                <c:pt idx="79">
                  <c:v>0.24575174818743095</c:v>
                </c:pt>
                <c:pt idx="80">
                  <c:v>0.25229136322132828</c:v>
                </c:pt>
                <c:pt idx="81">
                  <c:v>0.24716737031601749</c:v>
                </c:pt>
                <c:pt idx="82">
                  <c:v>0.24742828693209082</c:v>
                </c:pt>
                <c:pt idx="83">
                  <c:v>0.24912147873984555</c:v>
                </c:pt>
                <c:pt idx="84">
                  <c:v>0.24995419709114389</c:v>
                </c:pt>
                <c:pt idx="85">
                  <c:v>0.24626247937751444</c:v>
                </c:pt>
                <c:pt idx="86">
                  <c:v>0.24259297506180516</c:v>
                </c:pt>
                <c:pt idx="87">
                  <c:v>0.25090904721893148</c:v>
                </c:pt>
                <c:pt idx="88">
                  <c:v>0.2469064536999441</c:v>
                </c:pt>
                <c:pt idx="89">
                  <c:v>0.23946195704133746</c:v>
                </c:pt>
                <c:pt idx="90">
                  <c:v>0.24395307766628183</c:v>
                </c:pt>
                <c:pt idx="91">
                  <c:v>0.23610331921719241</c:v>
                </c:pt>
                <c:pt idx="92">
                  <c:v>0.23581464749596093</c:v>
                </c:pt>
                <c:pt idx="93">
                  <c:v>0.23024098463191445</c:v>
                </c:pt>
                <c:pt idx="94">
                  <c:v>0.23150116885782199</c:v>
                </c:pt>
                <c:pt idx="95">
                  <c:v>0.23314995249732376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raman'!$A$80:$B$80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raman'!$D$80:$CU$80</c:f>
              <c:numCache>
                <c:formatCode>General</c:formatCode>
                <c:ptCount val="96"/>
                <c:pt idx="0">
                  <c:v>6.7187577997812921E-3</c:v>
                </c:pt>
                <c:pt idx="1">
                  <c:v>5.3388394036402928E-3</c:v>
                </c:pt>
                <c:pt idx="2">
                  <c:v>6.6949600471177938E-3</c:v>
                </c:pt>
                <c:pt idx="3">
                  <c:v>8.0510886737394285E-3</c:v>
                </c:pt>
                <c:pt idx="4">
                  <c:v>7.8845443208156122E-3</c:v>
                </c:pt>
                <c:pt idx="5">
                  <c:v>6.9852191846864389E-3</c:v>
                </c:pt>
                <c:pt idx="6">
                  <c:v>8.2699705196058477E-3</c:v>
                </c:pt>
                <c:pt idx="7">
                  <c:v>6.4713202473475019E-3</c:v>
                </c:pt>
                <c:pt idx="8">
                  <c:v>7.5752533676314753E-3</c:v>
                </c:pt>
                <c:pt idx="9">
                  <c:v>7.1422476298025105E-3</c:v>
                </c:pt>
                <c:pt idx="10">
                  <c:v>7.4467806290827747E-3</c:v>
                </c:pt>
                <c:pt idx="11">
                  <c:v>6.8852941695609756E-3</c:v>
                </c:pt>
                <c:pt idx="12">
                  <c:v>6.7044759549255402E-3</c:v>
                </c:pt>
                <c:pt idx="13">
                  <c:v>9.9686877935945949E-3</c:v>
                </c:pt>
                <c:pt idx="14">
                  <c:v>9.0170251645228204E-3</c:v>
                </c:pt>
                <c:pt idx="15">
                  <c:v>9.3310740716108301E-3</c:v>
                </c:pt>
                <c:pt idx="16">
                  <c:v>9.5356820557656301E-3</c:v>
                </c:pt>
                <c:pt idx="17">
                  <c:v>1.0120958284806792E-2</c:v>
                </c:pt>
                <c:pt idx="18">
                  <c:v>1.0182811685557141E-2</c:v>
                </c:pt>
                <c:pt idx="19">
                  <c:v>1.0087644624335548E-2</c:v>
                </c:pt>
                <c:pt idx="20">
                  <c:v>1.112020843606143E-2</c:v>
                </c:pt>
                <c:pt idx="21">
                  <c:v>1.193864037268063E-2</c:v>
                </c:pt>
                <c:pt idx="22">
                  <c:v>1.2561980232952775E-2</c:v>
                </c:pt>
                <c:pt idx="23">
                  <c:v>1.4470063445000196E-2</c:v>
                </c:pt>
                <c:pt idx="24">
                  <c:v>1.4246423645229904E-2</c:v>
                </c:pt>
                <c:pt idx="25">
                  <c:v>1.4660397567443377E-2</c:v>
                </c:pt>
                <c:pt idx="26">
                  <c:v>1.6420976225326605E-2</c:v>
                </c:pt>
                <c:pt idx="27">
                  <c:v>1.8143491251978849E-2</c:v>
                </c:pt>
                <c:pt idx="28">
                  <c:v>1.9252182326166697E-2</c:v>
                </c:pt>
                <c:pt idx="29">
                  <c:v>1.8800144772722238E-2</c:v>
                </c:pt>
                <c:pt idx="30">
                  <c:v>2.2844716933635382E-2</c:v>
                </c:pt>
                <c:pt idx="31">
                  <c:v>2.4315036453949963E-2</c:v>
                </c:pt>
                <c:pt idx="32">
                  <c:v>2.7522152845772543E-2</c:v>
                </c:pt>
                <c:pt idx="33">
                  <c:v>3.3313029802857289E-2</c:v>
                </c:pt>
                <c:pt idx="34">
                  <c:v>5.9559947221518174E-2</c:v>
                </c:pt>
                <c:pt idx="35">
                  <c:v>0.38636644552319604</c:v>
                </c:pt>
                <c:pt idx="36">
                  <c:v>1.1389954246126193</c:v>
                </c:pt>
                <c:pt idx="37">
                  <c:v>3.3680706997462928</c:v>
                </c:pt>
                <c:pt idx="38">
                  <c:v>6.217422151910946</c:v>
                </c:pt>
                <c:pt idx="39">
                  <c:v>8.1082281156932243</c:v>
                </c:pt>
                <c:pt idx="40">
                  <c:v>8.1082281156932243</c:v>
                </c:pt>
                <c:pt idx="41">
                  <c:v>8.1082281156932243</c:v>
                </c:pt>
                <c:pt idx="42">
                  <c:v>8.1082281156932243</c:v>
                </c:pt>
                <c:pt idx="43">
                  <c:v>8.1082281156932243</c:v>
                </c:pt>
                <c:pt idx="44">
                  <c:v>8.1082281156932243</c:v>
                </c:pt>
                <c:pt idx="45">
                  <c:v>8.1082281156932243</c:v>
                </c:pt>
                <c:pt idx="46">
                  <c:v>8.1082281156932243</c:v>
                </c:pt>
                <c:pt idx="47">
                  <c:v>8.1082281156932243</c:v>
                </c:pt>
                <c:pt idx="48">
                  <c:v>7.0824094460584899</c:v>
                </c:pt>
                <c:pt idx="49">
                  <c:v>3.2852520616689258</c:v>
                </c:pt>
                <c:pt idx="50">
                  <c:v>1.6314820286373102</c:v>
                </c:pt>
                <c:pt idx="51">
                  <c:v>0.60959849822369849</c:v>
                </c:pt>
                <c:pt idx="52">
                  <c:v>0.40158357159625735</c:v>
                </c:pt>
                <c:pt idx="53">
                  <c:v>0.41634389417882622</c:v>
                </c:pt>
                <c:pt idx="54">
                  <c:v>0.49321938480789629</c:v>
                </c:pt>
                <c:pt idx="55">
                  <c:v>0.64666584104990033</c:v>
                </c:pt>
                <c:pt idx="56">
                  <c:v>0.80381427282230622</c:v>
                </c:pt>
                <c:pt idx="57">
                  <c:v>1.0076038090741988</c:v>
                </c:pt>
                <c:pt idx="58">
                  <c:v>1.1873637940895181</c:v>
                </c:pt>
                <c:pt idx="59">
                  <c:v>1.3452688043977927</c:v>
                </c:pt>
                <c:pt idx="60">
                  <c:v>1.4054520914795829</c:v>
                </c:pt>
                <c:pt idx="61">
                  <c:v>1.4123992470330384</c:v>
                </c:pt>
                <c:pt idx="62">
                  <c:v>1.3464441068266346</c:v>
                </c:pt>
                <c:pt idx="63">
                  <c:v>1.2150810390116376</c:v>
                </c:pt>
                <c:pt idx="64">
                  <c:v>1.0998534462383021</c:v>
                </c:pt>
                <c:pt idx="65">
                  <c:v>0.91318912725466239</c:v>
                </c:pt>
                <c:pt idx="66">
                  <c:v>0.81207472743410425</c:v>
                </c:pt>
                <c:pt idx="67">
                  <c:v>0.68971916887582219</c:v>
                </c:pt>
                <c:pt idx="68">
                  <c:v>0.63816271482271636</c:v>
                </c:pt>
                <c:pt idx="69">
                  <c:v>0.59375327433646119</c:v>
                </c:pt>
                <c:pt idx="70">
                  <c:v>0.57627594452988928</c:v>
                </c:pt>
                <c:pt idx="71">
                  <c:v>0.56713520458072175</c:v>
                </c:pt>
                <c:pt idx="72">
                  <c:v>0.56066388433337411</c:v>
                </c:pt>
                <c:pt idx="73">
                  <c:v>0.56325716878958831</c:v>
                </c:pt>
                <c:pt idx="74">
                  <c:v>0.56365686885009014</c:v>
                </c:pt>
                <c:pt idx="75">
                  <c:v>0.55481590394629876</c:v>
                </c:pt>
                <c:pt idx="76">
                  <c:v>0.54256321466653024</c:v>
                </c:pt>
                <c:pt idx="77">
                  <c:v>0.52837865240519477</c:v>
                </c:pt>
                <c:pt idx="78">
                  <c:v>0.52929700935693946</c:v>
                </c:pt>
                <c:pt idx="79">
                  <c:v>0.52042748874658085</c:v>
                </c:pt>
                <c:pt idx="80">
                  <c:v>0.51327572520897058</c:v>
                </c:pt>
                <c:pt idx="81">
                  <c:v>0.50603356054718673</c:v>
                </c:pt>
                <c:pt idx="82">
                  <c:v>0.4952892624021078</c:v>
                </c:pt>
                <c:pt idx="83">
                  <c:v>0.4806764443737031</c:v>
                </c:pt>
                <c:pt idx="84">
                  <c:v>0.47550414932298668</c:v>
                </c:pt>
                <c:pt idx="85">
                  <c:v>0.4669391617119083</c:v>
                </c:pt>
                <c:pt idx="86">
                  <c:v>0.46546884219159368</c:v>
                </c:pt>
                <c:pt idx="87">
                  <c:v>0.45295444149767966</c:v>
                </c:pt>
                <c:pt idx="88">
                  <c:v>0.44766794757012607</c:v>
                </c:pt>
                <c:pt idx="89">
                  <c:v>0.44451317665439022</c:v>
                </c:pt>
                <c:pt idx="90">
                  <c:v>0.43200354189752421</c:v>
                </c:pt>
                <c:pt idx="91">
                  <c:v>0.42654574566314296</c:v>
                </c:pt>
                <c:pt idx="92">
                  <c:v>0.4150972144582819</c:v>
                </c:pt>
                <c:pt idx="93">
                  <c:v>0.41348414035456288</c:v>
                </c:pt>
                <c:pt idx="94">
                  <c:v>0.40424823334417359</c:v>
                </c:pt>
                <c:pt idx="95">
                  <c:v>0.39310423513859288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raman'!$A$81:$B$81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raman'!$D$81:$CU$81</c:f>
              <c:numCache>
                <c:formatCode>General</c:formatCode>
                <c:ptCount val="96"/>
                <c:pt idx="0">
                  <c:v>8.2041313014113715E-3</c:v>
                </c:pt>
                <c:pt idx="1">
                  <c:v>9.3837784859902938E-3</c:v>
                </c:pt>
                <c:pt idx="2">
                  <c:v>9.0365580841882068E-3</c:v>
                </c:pt>
                <c:pt idx="3">
                  <c:v>9.8645411747368683E-3</c:v>
                </c:pt>
                <c:pt idx="4">
                  <c:v>9.1968148032338312E-3</c:v>
                </c:pt>
                <c:pt idx="5">
                  <c:v>9.0365580841882068E-3</c:v>
                </c:pt>
                <c:pt idx="6">
                  <c:v>8.6448260762013902E-3</c:v>
                </c:pt>
                <c:pt idx="7">
                  <c:v>9.7087356163097147E-3</c:v>
                </c:pt>
                <c:pt idx="8">
                  <c:v>9.4817114879869966E-3</c:v>
                </c:pt>
                <c:pt idx="9">
                  <c:v>9.4282900921750235E-3</c:v>
                </c:pt>
                <c:pt idx="10">
                  <c:v>8.6626307186752835E-3</c:v>
                </c:pt>
                <c:pt idx="11">
                  <c:v>9.9001504596846514E-3</c:v>
                </c:pt>
                <c:pt idx="12">
                  <c:v>1.0612395905762717E-2</c:v>
                </c:pt>
                <c:pt idx="13">
                  <c:v>1.0340852702864969E-2</c:v>
                </c:pt>
                <c:pt idx="14">
                  <c:v>1.1498244084351525E-2</c:v>
                </c:pt>
                <c:pt idx="15">
                  <c:v>1.1863269128627505E-2</c:v>
                </c:pt>
                <c:pt idx="16">
                  <c:v>1.2237196494140429E-2</c:v>
                </c:pt>
                <c:pt idx="17">
                  <c:v>1.1649598482160205E-2</c:v>
                </c:pt>
                <c:pt idx="18">
                  <c:v>1.1907780734812233E-2</c:v>
                </c:pt>
                <c:pt idx="19">
                  <c:v>1.3808575686706164E-2</c:v>
                </c:pt>
                <c:pt idx="20">
                  <c:v>1.3314459516104172E-2</c:v>
                </c:pt>
                <c:pt idx="21">
                  <c:v>1.4240375608649537E-2</c:v>
                </c:pt>
                <c:pt idx="22">
                  <c:v>1.3140849315203129E-2</c:v>
                </c:pt>
                <c:pt idx="23">
                  <c:v>1.5940845927541289E-2</c:v>
                </c:pt>
                <c:pt idx="24">
                  <c:v>1.7285200991784308E-2</c:v>
                </c:pt>
                <c:pt idx="25">
                  <c:v>1.7423201907737568E-2</c:v>
                </c:pt>
                <c:pt idx="26">
                  <c:v>1.9528765184861855E-2</c:v>
                </c:pt>
                <c:pt idx="27">
                  <c:v>2.1545297781226384E-2</c:v>
                </c:pt>
                <c:pt idx="28">
                  <c:v>2.3806659148387522E-2</c:v>
                </c:pt>
                <c:pt idx="29">
                  <c:v>2.669569390987574E-2</c:v>
                </c:pt>
                <c:pt idx="30">
                  <c:v>2.7870889933836188E-2</c:v>
                </c:pt>
                <c:pt idx="31">
                  <c:v>2.9936385297003917E-2</c:v>
                </c:pt>
                <c:pt idx="32">
                  <c:v>3.3181535313140866E-2</c:v>
                </c:pt>
                <c:pt idx="33">
                  <c:v>4.0477555164480768E-2</c:v>
                </c:pt>
                <c:pt idx="34">
                  <c:v>7.3899475556190072E-2</c:v>
                </c:pt>
                <c:pt idx="35">
                  <c:v>0.49135739950410784</c:v>
                </c:pt>
                <c:pt idx="36">
                  <c:v>1.4454979729220365</c:v>
                </c:pt>
                <c:pt idx="37">
                  <c:v>4.2761359193859567</c:v>
                </c:pt>
                <c:pt idx="38">
                  <c:v>7.4100995878479194</c:v>
                </c:pt>
                <c:pt idx="39">
                  <c:v>7.5863436734242606</c:v>
                </c:pt>
                <c:pt idx="40">
                  <c:v>7.5863436734242606</c:v>
                </c:pt>
                <c:pt idx="41">
                  <c:v>7.5863436734242606</c:v>
                </c:pt>
                <c:pt idx="42">
                  <c:v>7.5863436734242606</c:v>
                </c:pt>
                <c:pt idx="43">
                  <c:v>7.5863436734242606</c:v>
                </c:pt>
                <c:pt idx="44">
                  <c:v>7.5863436734242606</c:v>
                </c:pt>
                <c:pt idx="45">
                  <c:v>7.5863436734242606</c:v>
                </c:pt>
                <c:pt idx="46">
                  <c:v>7.5863436734242606</c:v>
                </c:pt>
                <c:pt idx="47">
                  <c:v>7.5863436734242606</c:v>
                </c:pt>
                <c:pt idx="48">
                  <c:v>7.5863436734242606</c:v>
                </c:pt>
                <c:pt idx="49">
                  <c:v>4.2665028535001603</c:v>
                </c:pt>
                <c:pt idx="50">
                  <c:v>2.11443935443772</c:v>
                </c:pt>
                <c:pt idx="51">
                  <c:v>0.7666742381207523</c:v>
                </c:pt>
                <c:pt idx="52">
                  <c:v>0.44727857160045109</c:v>
                </c:pt>
                <c:pt idx="53">
                  <c:v>0.45663564312273058</c:v>
                </c:pt>
                <c:pt idx="54">
                  <c:v>0.5174298786486653</c:v>
                </c:pt>
                <c:pt idx="55">
                  <c:v>0.66309210835959187</c:v>
                </c:pt>
                <c:pt idx="56">
                  <c:v>0.8073521104498449</c:v>
                </c:pt>
                <c:pt idx="57">
                  <c:v>1.0057513476224851</c:v>
                </c:pt>
                <c:pt idx="58">
                  <c:v>1.1606148432972638</c:v>
                </c:pt>
                <c:pt idx="59">
                  <c:v>1.3217905776427972</c:v>
                </c:pt>
                <c:pt idx="60">
                  <c:v>1.3909091332752324</c:v>
                </c:pt>
                <c:pt idx="61">
                  <c:v>1.3948398143053462</c:v>
                </c:pt>
                <c:pt idx="62">
                  <c:v>1.3355768975264108</c:v>
                </c:pt>
                <c:pt idx="63">
                  <c:v>1.2028284930023647</c:v>
                </c:pt>
                <c:pt idx="64">
                  <c:v>1.0892082118655664</c:v>
                </c:pt>
                <c:pt idx="65">
                  <c:v>0.92910083822076006</c:v>
                </c:pt>
                <c:pt idx="66">
                  <c:v>0.82579916145212451</c:v>
                </c:pt>
                <c:pt idx="67">
                  <c:v>0.72753657939150573</c:v>
                </c:pt>
                <c:pt idx="68">
                  <c:v>0.66896364478716586</c:v>
                </c:pt>
                <c:pt idx="69">
                  <c:v>0.63243012413465438</c:v>
                </c:pt>
                <c:pt idx="70">
                  <c:v>0.61884412141565248</c:v>
                </c:pt>
                <c:pt idx="71">
                  <c:v>0.60612616223276561</c:v>
                </c:pt>
                <c:pt idx="72">
                  <c:v>0.61222027909643406</c:v>
                </c:pt>
                <c:pt idx="73">
                  <c:v>0.58795956422301088</c:v>
                </c:pt>
                <c:pt idx="74">
                  <c:v>0.58183874039563144</c:v>
                </c:pt>
                <c:pt idx="75">
                  <c:v>0.57821521185336311</c:v>
                </c:pt>
                <c:pt idx="76">
                  <c:v>0.57274876091563121</c:v>
                </c:pt>
                <c:pt idx="77">
                  <c:v>0.56157548142998948</c:v>
                </c:pt>
                <c:pt idx="78">
                  <c:v>0.55104766504436808</c:v>
                </c:pt>
                <c:pt idx="79">
                  <c:v>0.53568105617856121</c:v>
                </c:pt>
                <c:pt idx="80">
                  <c:v>0.52951572074499709</c:v>
                </c:pt>
                <c:pt idx="81">
                  <c:v>0.53088233161233245</c:v>
                </c:pt>
                <c:pt idx="82">
                  <c:v>0.51235961087953874</c:v>
                </c:pt>
                <c:pt idx="83">
                  <c:v>0.50096375095780243</c:v>
                </c:pt>
                <c:pt idx="84">
                  <c:v>0.49884928535944117</c:v>
                </c:pt>
                <c:pt idx="85">
                  <c:v>0.48898919534532276</c:v>
                </c:pt>
                <c:pt idx="86">
                  <c:v>0.4878184504819808</c:v>
                </c:pt>
                <c:pt idx="87">
                  <c:v>0.47183753664048295</c:v>
                </c:pt>
                <c:pt idx="88">
                  <c:v>0.46928682742795019</c:v>
                </c:pt>
                <c:pt idx="89">
                  <c:v>0.45848301667881253</c:v>
                </c:pt>
                <c:pt idx="90">
                  <c:v>0.4420614080625247</c:v>
                </c:pt>
                <c:pt idx="91">
                  <c:v>0.43045187002593072</c:v>
                </c:pt>
                <c:pt idx="92">
                  <c:v>0.43164932932137379</c:v>
                </c:pt>
                <c:pt idx="93">
                  <c:v>0.42050720796006136</c:v>
                </c:pt>
                <c:pt idx="94">
                  <c:v>0.41538351879512281</c:v>
                </c:pt>
                <c:pt idx="95">
                  <c:v>0.41072724630546575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08911312"/>
        <c:axId val="-308926000"/>
      </c:scatterChart>
      <c:valAx>
        <c:axId val="-308911312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26000"/>
        <c:crosses val="autoZero"/>
        <c:crossBetween val="midCat"/>
      </c:valAx>
      <c:valAx>
        <c:axId val="-3089260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11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raman'!$A$82:$B$82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raman'!$D$82:$CU$82</c:f>
              <c:numCache>
                <c:formatCode>General</c:formatCode>
                <c:ptCount val="96"/>
                <c:pt idx="0">
                  <c:v>8.7439163083942242E-3</c:v>
                </c:pt>
                <c:pt idx="1">
                  <c:v>8.1743868954557986E-3</c:v>
                </c:pt>
                <c:pt idx="2">
                  <c:v>9.2352720787027328E-3</c:v>
                </c:pt>
                <c:pt idx="3">
                  <c:v>9.3581110212798586E-3</c:v>
                </c:pt>
                <c:pt idx="4">
                  <c:v>8.5038215857333715E-3</c:v>
                </c:pt>
                <c:pt idx="5">
                  <c:v>8.2023027079228036E-3</c:v>
                </c:pt>
                <c:pt idx="6">
                  <c:v>9.2408552411961335E-3</c:v>
                </c:pt>
                <c:pt idx="7">
                  <c:v>8.7271668209140223E-3</c:v>
                </c:pt>
                <c:pt idx="8">
                  <c:v>8.5205710732135752E-3</c:v>
                </c:pt>
                <c:pt idx="9">
                  <c:v>9.972305734165493E-3</c:v>
                </c:pt>
                <c:pt idx="10">
                  <c:v>8.5987447158434923E-3</c:v>
                </c:pt>
                <c:pt idx="11">
                  <c:v>9.8494667915883672E-3</c:v>
                </c:pt>
                <c:pt idx="12">
                  <c:v>1.0022554196606102E-2</c:v>
                </c:pt>
                <c:pt idx="13">
                  <c:v>1.0217983619319746E-2</c:v>
                </c:pt>
                <c:pt idx="14">
                  <c:v>1.0402246717046591E-2</c:v>
                </c:pt>
                <c:pt idx="15">
                  <c:v>1.0368738374363879E-2</c:v>
                </c:pt>
                <c:pt idx="16">
                  <c:v>1.1435206720104216E-2</c:v>
                </c:pt>
                <c:pt idx="17">
                  <c:v>8.9170037134119612E-3</c:v>
                </c:pt>
                <c:pt idx="18">
                  <c:v>1.1435206720104216E-2</c:v>
                </c:pt>
                <c:pt idx="19">
                  <c:v>1.0798679357244977E-2</c:v>
                </c:pt>
                <c:pt idx="20">
                  <c:v>1.112811404752255E-2</c:v>
                </c:pt>
                <c:pt idx="21">
                  <c:v>1.278643508845261E-2</c:v>
                </c:pt>
                <c:pt idx="22">
                  <c:v>1.299861399864646E-2</c:v>
                </c:pt>
                <c:pt idx="23">
                  <c:v>1.0837761494698782E-2</c:v>
                </c:pt>
                <c:pt idx="24">
                  <c:v>1.5444226525202194E-2</c:v>
                </c:pt>
                <c:pt idx="25">
                  <c:v>1.4310760229541048E-2</c:v>
                </c:pt>
                <c:pt idx="26">
                  <c:v>1.4645778082312023E-2</c:v>
                </c:pt>
                <c:pt idx="27">
                  <c:v>1.5058960209990611E-2</c:v>
                </c:pt>
                <c:pt idx="28">
                  <c:v>1.5639655947915838E-2</c:v>
                </c:pt>
                <c:pt idx="29">
                  <c:v>1.628734963576188E-2</c:v>
                </c:pt>
                <c:pt idx="30">
                  <c:v>1.6795464261272895E-2</c:v>
                </c:pt>
                <c:pt idx="31">
                  <c:v>1.7700002159259993E-2</c:v>
                </c:pt>
                <c:pt idx="32">
                  <c:v>1.8107610492167484E-2</c:v>
                </c:pt>
                <c:pt idx="33">
                  <c:v>1.9732432558137142E-2</c:v>
                </c:pt>
                <c:pt idx="34">
                  <c:v>2.0502974556282614E-2</c:v>
                </c:pt>
                <c:pt idx="35">
                  <c:v>2.4523160686367396E-2</c:v>
                </c:pt>
                <c:pt idx="36">
                  <c:v>2.8046407883650266E-2</c:v>
                </c:pt>
                <c:pt idx="37">
                  <c:v>0.10295036882362063</c:v>
                </c:pt>
                <c:pt idx="38">
                  <c:v>0.33496001645346746</c:v>
                </c:pt>
                <c:pt idx="39">
                  <c:v>1.1705230659786949</c:v>
                </c:pt>
                <c:pt idx="40">
                  <c:v>2.3692153881513396</c:v>
                </c:pt>
                <c:pt idx="41">
                  <c:v>5.0654229922406691</c:v>
                </c:pt>
                <c:pt idx="42">
                  <c:v>7.9178484946093679</c:v>
                </c:pt>
                <c:pt idx="43">
                  <c:v>9.5146234032775894</c:v>
                </c:pt>
                <c:pt idx="44">
                  <c:v>9.5146234032775894</c:v>
                </c:pt>
                <c:pt idx="45">
                  <c:v>9.5146234032775894</c:v>
                </c:pt>
                <c:pt idx="46">
                  <c:v>9.5146234032775894</c:v>
                </c:pt>
                <c:pt idx="47">
                  <c:v>9.5146234032775894</c:v>
                </c:pt>
                <c:pt idx="48">
                  <c:v>9.5146234032775894</c:v>
                </c:pt>
                <c:pt idx="49">
                  <c:v>7.7252422973083679</c:v>
                </c:pt>
                <c:pt idx="50">
                  <c:v>5.039838946371054</c:v>
                </c:pt>
                <c:pt idx="51">
                  <c:v>2.4299816762667863</c:v>
                </c:pt>
                <c:pt idx="52">
                  <c:v>1.2540648537719625</c:v>
                </c:pt>
                <c:pt idx="53">
                  <c:v>0.46161276487059172</c:v>
                </c:pt>
                <c:pt idx="54">
                  <c:v>0.21934046832147794</c:v>
                </c:pt>
                <c:pt idx="55">
                  <c:v>0.16608969772093152</c:v>
                </c:pt>
                <c:pt idx="56">
                  <c:v>0.19818980007734929</c:v>
                </c:pt>
                <c:pt idx="57">
                  <c:v>0.2887780822651827</c:v>
                </c:pt>
                <c:pt idx="58">
                  <c:v>0.38616160716765652</c:v>
                </c:pt>
                <c:pt idx="59">
                  <c:v>0.5503584629197682</c:v>
                </c:pt>
                <c:pt idx="60">
                  <c:v>0.70729664536712034</c:v>
                </c:pt>
                <c:pt idx="61">
                  <c:v>0.9118349883210265</c:v>
                </c:pt>
                <c:pt idx="62">
                  <c:v>1.0387166651358248</c:v>
                </c:pt>
                <c:pt idx="63">
                  <c:v>1.1432248580754942</c:v>
                </c:pt>
                <c:pt idx="64">
                  <c:v>1.1591213582335511</c:v>
                </c:pt>
                <c:pt idx="65">
                  <c:v>1.0762272734958518</c:v>
                </c:pt>
                <c:pt idx="66">
                  <c:v>0.95789408356673411</c:v>
                </c:pt>
                <c:pt idx="67">
                  <c:v>0.76132353176058332</c:v>
                </c:pt>
                <c:pt idx="68">
                  <c:v>0.61932706311086039</c:v>
                </c:pt>
                <c:pt idx="69">
                  <c:v>0.45561597996656383</c:v>
                </c:pt>
                <c:pt idx="70">
                  <c:v>0.35884664977697567</c:v>
                </c:pt>
                <c:pt idx="71">
                  <c:v>0.275924639859087</c:v>
                </c:pt>
                <c:pt idx="72">
                  <c:v>0.24085965339333798</c:v>
                </c:pt>
                <c:pt idx="73">
                  <c:v>0.20707888797829427</c:v>
                </c:pt>
                <c:pt idx="74">
                  <c:v>0.20609616706995493</c:v>
                </c:pt>
                <c:pt idx="75">
                  <c:v>0.2068667090681004</c:v>
                </c:pt>
                <c:pt idx="76">
                  <c:v>0.2082235205989422</c:v>
                </c:pt>
                <c:pt idx="77">
                  <c:v>0.20783825428373062</c:v>
                </c:pt>
                <c:pt idx="78">
                  <c:v>0.20038973471875079</c:v>
                </c:pt>
                <c:pt idx="79">
                  <c:v>0.20282976408281311</c:v>
                </c:pt>
                <c:pt idx="80">
                  <c:v>0.21025595099781932</c:v>
                </c:pt>
                <c:pt idx="81">
                  <c:v>0.20956916580479718</c:v>
                </c:pt>
                <c:pt idx="82">
                  <c:v>0.21143409196115001</c:v>
                </c:pt>
                <c:pt idx="83">
                  <c:v>0.20805601635641788</c:v>
                </c:pt>
                <c:pt idx="84">
                  <c:v>0.21720753162999729</c:v>
                </c:pt>
                <c:pt idx="85">
                  <c:v>0.21375128238263522</c:v>
                </c:pt>
                <c:pt idx="86">
                  <c:v>0.21348885501000076</c:v>
                </c:pt>
                <c:pt idx="87">
                  <c:v>0.21319851182489929</c:v>
                </c:pt>
                <c:pt idx="88">
                  <c:v>0.21137266780600028</c:v>
                </c:pt>
                <c:pt idx="89">
                  <c:v>0.20939607839977947</c:v>
                </c:pt>
                <c:pt idx="90">
                  <c:v>0.20782708795874383</c:v>
                </c:pt>
                <c:pt idx="91">
                  <c:v>0.19965270106328803</c:v>
                </c:pt>
                <c:pt idx="92">
                  <c:v>0.20160137465704184</c:v>
                </c:pt>
                <c:pt idx="93">
                  <c:v>0.19730200229912007</c:v>
                </c:pt>
                <c:pt idx="94">
                  <c:v>0.19448228978233958</c:v>
                </c:pt>
                <c:pt idx="95">
                  <c:v>0.19418077090452901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raman'!$A$83:$B$83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raman'!$D$83:$CU$83</c:f>
              <c:numCache>
                <c:formatCode>General</c:formatCode>
                <c:ptCount val="96"/>
                <c:pt idx="0">
                  <c:v>8.5103765208202637E-3</c:v>
                </c:pt>
                <c:pt idx="1">
                  <c:v>7.1613759584068324E-3</c:v>
                </c:pt>
                <c:pt idx="2">
                  <c:v>7.7831368829163455E-3</c:v>
                </c:pt>
                <c:pt idx="3">
                  <c:v>8.4826214156621775E-3</c:v>
                </c:pt>
                <c:pt idx="4">
                  <c:v>9.3930633751968164E-3</c:v>
                </c:pt>
                <c:pt idx="5">
                  <c:v>8.5658960449301116E-3</c:v>
                </c:pt>
                <c:pt idx="6">
                  <c:v>7.8497584490894289E-3</c:v>
                </c:pt>
                <c:pt idx="7">
                  <c:v>8.9100872902714116E-3</c:v>
                </c:pt>
                <c:pt idx="8">
                  <c:v>8.0607065620845603E-3</c:v>
                </c:pt>
                <c:pt idx="9">
                  <c:v>8.6658237372928999E-3</c:v>
                </c:pt>
                <c:pt idx="10">
                  <c:v>1.0969674427493909E-2</c:v>
                </c:pt>
                <c:pt idx="11">
                  <c:v>9.4430225644813737E-3</c:v>
                </c:pt>
                <c:pt idx="12">
                  <c:v>1.0514453447726588E-2</c:v>
                </c:pt>
                <c:pt idx="13">
                  <c:v>9.6761840753966499E-3</c:v>
                </c:pt>
                <c:pt idx="14">
                  <c:v>1.0603279098026141E-2</c:v>
                </c:pt>
                <c:pt idx="15">
                  <c:v>9.2653805776759437E-3</c:v>
                </c:pt>
                <c:pt idx="16">
                  <c:v>1.1918973534249868E-2</c:v>
                </c:pt>
                <c:pt idx="17">
                  <c:v>8.8823228713196482E-3</c:v>
                </c:pt>
                <c:pt idx="18">
                  <c:v>1.0242434789589992E-2</c:v>
                </c:pt>
                <c:pt idx="19">
                  <c:v>9.7039391805547361E-3</c:v>
                </c:pt>
                <c:pt idx="20">
                  <c:v>1.1724669170555911E-2</c:v>
                </c:pt>
                <c:pt idx="21">
                  <c:v>9.8704884390906061E-3</c:v>
                </c:pt>
                <c:pt idx="22">
                  <c:v>1.4078488363835153E-2</c:v>
                </c:pt>
                <c:pt idx="23">
                  <c:v>1.2335328053002191E-2</c:v>
                </c:pt>
                <c:pt idx="24">
                  <c:v>1.2757242906579808E-2</c:v>
                </c:pt>
                <c:pt idx="25">
                  <c:v>1.4006315776630451E-2</c:v>
                </c:pt>
                <c:pt idx="26">
                  <c:v>1.5560722744801074E-2</c:v>
                </c:pt>
                <c:pt idx="27">
                  <c:v>1.5199878436364923E-2</c:v>
                </c:pt>
                <c:pt idx="28">
                  <c:v>1.4100692447961621E-2</c:v>
                </c:pt>
                <c:pt idx="29">
                  <c:v>1.5260948981506392E-2</c:v>
                </c:pt>
                <c:pt idx="30">
                  <c:v>1.5943771137363692E-2</c:v>
                </c:pt>
                <c:pt idx="31">
                  <c:v>1.5272051023569625E-2</c:v>
                </c:pt>
                <c:pt idx="32">
                  <c:v>1.8985972821325532E-2</c:v>
                </c:pt>
                <c:pt idx="33">
                  <c:v>2.2738751766302759E-2</c:v>
                </c:pt>
                <c:pt idx="34">
                  <c:v>2.2611068968781886E-2</c:v>
                </c:pt>
                <c:pt idx="35">
                  <c:v>2.3060738927517588E-2</c:v>
                </c:pt>
                <c:pt idx="36">
                  <c:v>3.1943061798837234E-2</c:v>
                </c:pt>
                <c:pt idx="37">
                  <c:v>0.11444322118113152</c:v>
                </c:pt>
                <c:pt idx="38">
                  <c:v>0.38952884637907875</c:v>
                </c:pt>
                <c:pt idx="39">
                  <c:v>1.3066456386042218</c:v>
                </c:pt>
                <c:pt idx="40">
                  <c:v>2.6023271631157749</c:v>
                </c:pt>
                <c:pt idx="41">
                  <c:v>5.3947027891598802</c:v>
                </c:pt>
                <c:pt idx="42">
                  <c:v>8.2635774458476234</c:v>
                </c:pt>
                <c:pt idx="43">
                  <c:v>9.459849087669669</c:v>
                </c:pt>
                <c:pt idx="44">
                  <c:v>9.459849087669669</c:v>
                </c:pt>
                <c:pt idx="45">
                  <c:v>9.459849087669669</c:v>
                </c:pt>
                <c:pt idx="46">
                  <c:v>9.459849087669669</c:v>
                </c:pt>
                <c:pt idx="47">
                  <c:v>9.459849087669669</c:v>
                </c:pt>
                <c:pt idx="48">
                  <c:v>9.459849087669669</c:v>
                </c:pt>
                <c:pt idx="49">
                  <c:v>9.1350335415323247</c:v>
                </c:pt>
                <c:pt idx="50">
                  <c:v>6.3293177688043514</c:v>
                </c:pt>
                <c:pt idx="51">
                  <c:v>3.2286255071186019</c:v>
                </c:pt>
                <c:pt idx="52">
                  <c:v>1.7253140669439164</c:v>
                </c:pt>
                <c:pt idx="53">
                  <c:v>0.60027867802061574</c:v>
                </c:pt>
                <c:pt idx="54">
                  <c:v>0.26440463180547841</c:v>
                </c:pt>
                <c:pt idx="55">
                  <c:v>0.17900107420639375</c:v>
                </c:pt>
                <c:pt idx="56">
                  <c:v>0.20955071796077093</c:v>
                </c:pt>
                <c:pt idx="57">
                  <c:v>0.29685843410819285</c:v>
                </c:pt>
                <c:pt idx="58">
                  <c:v>0.39631827598698616</c:v>
                </c:pt>
                <c:pt idx="59">
                  <c:v>0.57809507492644308</c:v>
                </c:pt>
                <c:pt idx="60">
                  <c:v>0.73069343475806281</c:v>
                </c:pt>
                <c:pt idx="61">
                  <c:v>0.93771269153874892</c:v>
                </c:pt>
                <c:pt idx="62">
                  <c:v>1.0552702683634598</c:v>
                </c:pt>
                <c:pt idx="63">
                  <c:v>1.1686642627454726</c:v>
                </c:pt>
                <c:pt idx="64">
                  <c:v>1.1791343080249463</c:v>
                </c:pt>
                <c:pt idx="65">
                  <c:v>1.0897503516772069</c:v>
                </c:pt>
                <c:pt idx="66">
                  <c:v>0.97571239228655826</c:v>
                </c:pt>
                <c:pt idx="67">
                  <c:v>0.79950924689735414</c:v>
                </c:pt>
                <c:pt idx="68">
                  <c:v>0.64830430511019443</c:v>
                </c:pt>
                <c:pt idx="69">
                  <c:v>0.47778586163325659</c:v>
                </c:pt>
                <c:pt idx="70">
                  <c:v>0.38273941677117129</c:v>
                </c:pt>
                <c:pt idx="71">
                  <c:v>0.30388102522701554</c:v>
                </c:pt>
                <c:pt idx="72">
                  <c:v>0.26633653614518005</c:v>
                </c:pt>
                <c:pt idx="73">
                  <c:v>0.23829059846572942</c:v>
                </c:pt>
                <c:pt idx="74">
                  <c:v>0.23492086791331485</c:v>
                </c:pt>
                <c:pt idx="75">
                  <c:v>0.22854779282415971</c:v>
                </c:pt>
                <c:pt idx="76">
                  <c:v>0.23518178452938818</c:v>
                </c:pt>
                <c:pt idx="77">
                  <c:v>0.22884757590124807</c:v>
                </c:pt>
                <c:pt idx="78">
                  <c:v>0.23701376117672704</c:v>
                </c:pt>
                <c:pt idx="79">
                  <c:v>0.23817956873130341</c:v>
                </c:pt>
                <c:pt idx="80">
                  <c:v>0.24393642460318699</c:v>
                </c:pt>
                <c:pt idx="81">
                  <c:v>0.24556300415856228</c:v>
                </c:pt>
                <c:pt idx="82">
                  <c:v>0.24630134583852945</c:v>
                </c:pt>
                <c:pt idx="83">
                  <c:v>0.24585167587979373</c:v>
                </c:pt>
                <c:pt idx="84">
                  <c:v>0.2486274006128569</c:v>
                </c:pt>
                <c:pt idx="85">
                  <c:v>0.25010964430761656</c:v>
                </c:pt>
                <c:pt idx="86">
                  <c:v>0.24938240466971259</c:v>
                </c:pt>
                <c:pt idx="87">
                  <c:v>0.24304819604157249</c:v>
                </c:pt>
                <c:pt idx="88">
                  <c:v>0.2497210355802286</c:v>
                </c:pt>
                <c:pt idx="89">
                  <c:v>0.2432813482386941</c:v>
                </c:pt>
                <c:pt idx="90">
                  <c:v>0.24046121533737794</c:v>
                </c:pt>
                <c:pt idx="91">
                  <c:v>0.23963404800711124</c:v>
                </c:pt>
                <c:pt idx="92">
                  <c:v>0.24172694127052344</c:v>
                </c:pt>
                <c:pt idx="93">
                  <c:v>0.23122915019968537</c:v>
                </c:pt>
                <c:pt idx="94">
                  <c:v>0.22939716423855289</c:v>
                </c:pt>
                <c:pt idx="95">
                  <c:v>0.23284461839920381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raman'!$A$84:$B$84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raman'!$D$84:$CU$84</c:f>
              <c:numCache>
                <c:formatCode>General</c:formatCode>
                <c:ptCount val="96"/>
                <c:pt idx="0">
                  <c:v>6.2334065858655925E-3</c:v>
                </c:pt>
                <c:pt idx="1">
                  <c:v>7.480086306409884E-3</c:v>
                </c:pt>
                <c:pt idx="2">
                  <c:v>6.7663373388200205E-3</c:v>
                </c:pt>
                <c:pt idx="3">
                  <c:v>7.0613544302925383E-3</c:v>
                </c:pt>
                <c:pt idx="4">
                  <c:v>6.6854441393100483E-3</c:v>
                </c:pt>
                <c:pt idx="5">
                  <c:v>7.3040260456783213E-3</c:v>
                </c:pt>
                <c:pt idx="6">
                  <c:v>7.3896771990921662E-3</c:v>
                </c:pt>
                <c:pt idx="7">
                  <c:v>8.7410398886657945E-3</c:v>
                </c:pt>
                <c:pt idx="8">
                  <c:v>7.2802362761589566E-3</c:v>
                </c:pt>
                <c:pt idx="9">
                  <c:v>8.6744285340115742E-3</c:v>
                </c:pt>
                <c:pt idx="10">
                  <c:v>8.1557716427687662E-3</c:v>
                </c:pt>
                <c:pt idx="11">
                  <c:v>8.5221580427993771E-3</c:v>
                </c:pt>
                <c:pt idx="12">
                  <c:v>1.1277228898033368E-2</c:v>
                </c:pt>
                <c:pt idx="13">
                  <c:v>9.8402150550458943E-3</c:v>
                </c:pt>
                <c:pt idx="14">
                  <c:v>8.836206949887385E-3</c:v>
                </c:pt>
                <c:pt idx="15">
                  <c:v>9.0122672106189468E-3</c:v>
                </c:pt>
                <c:pt idx="16">
                  <c:v>9.1883274713505103E-3</c:v>
                </c:pt>
                <c:pt idx="17">
                  <c:v>1.0601543561674486E-2</c:v>
                </c:pt>
                <c:pt idx="18">
                  <c:v>9.3596217950340666E-3</c:v>
                </c:pt>
                <c:pt idx="19">
                  <c:v>1.1372395959254957E-2</c:v>
                </c:pt>
                <c:pt idx="20">
                  <c:v>1.1343848235831722E-2</c:v>
                </c:pt>
                <c:pt idx="21">
                  <c:v>1.1419975498293686E-2</c:v>
                </c:pt>
                <c:pt idx="22">
                  <c:v>1.0782361776309922E-2</c:v>
                </c:pt>
                <c:pt idx="23">
                  <c:v>1.135812209754334E-2</c:v>
                </c:pt>
                <c:pt idx="24">
                  <c:v>1.2157522218547049E-2</c:v>
                </c:pt>
                <c:pt idx="25">
                  <c:v>1.3656389462284868E-2</c:v>
                </c:pt>
                <c:pt idx="26">
                  <c:v>1.2971196201262376E-2</c:v>
                </c:pt>
                <c:pt idx="27">
                  <c:v>1.5602544288707406E-2</c:v>
                </c:pt>
                <c:pt idx="28">
                  <c:v>1.7215618392426444E-2</c:v>
                </c:pt>
                <c:pt idx="29">
                  <c:v>1.8471814020778476E-2</c:v>
                </c:pt>
                <c:pt idx="30">
                  <c:v>1.9818418756448235E-2</c:v>
                </c:pt>
                <c:pt idx="31">
                  <c:v>2.2149999781661007E-2</c:v>
                </c:pt>
                <c:pt idx="32">
                  <c:v>2.2892296472674108E-2</c:v>
                </c:pt>
                <c:pt idx="33">
                  <c:v>2.3006503332655324E-2</c:v>
                </c:pt>
                <c:pt idx="34">
                  <c:v>2.8759316658509088E-2</c:v>
                </c:pt>
                <c:pt idx="35">
                  <c:v>3.04294862090746E-2</c:v>
                </c:pt>
                <c:pt idx="36">
                  <c:v>3.7605039516204225E-2</c:v>
                </c:pt>
                <c:pt idx="37">
                  <c:v>0.16389097934170657</c:v>
                </c:pt>
                <c:pt idx="38">
                  <c:v>0.59502850178042865</c:v>
                </c:pt>
                <c:pt idx="39">
                  <c:v>2.0670067358337447</c:v>
                </c:pt>
                <c:pt idx="40">
                  <c:v>4.1911561867103817</c:v>
                </c:pt>
                <c:pt idx="41">
                  <c:v>8.1091655124437292</c:v>
                </c:pt>
                <c:pt idx="42">
                  <c:v>8.1091655124437292</c:v>
                </c:pt>
                <c:pt idx="43">
                  <c:v>8.1091655124437292</c:v>
                </c:pt>
                <c:pt idx="44">
                  <c:v>8.1091655124437292</c:v>
                </c:pt>
                <c:pt idx="45">
                  <c:v>8.1091655124437292</c:v>
                </c:pt>
                <c:pt idx="46">
                  <c:v>8.1091655124437292</c:v>
                </c:pt>
                <c:pt idx="47">
                  <c:v>8.1091655124437292</c:v>
                </c:pt>
                <c:pt idx="48">
                  <c:v>8.1091655124437292</c:v>
                </c:pt>
                <c:pt idx="49">
                  <c:v>8.1091655124437292</c:v>
                </c:pt>
                <c:pt idx="50">
                  <c:v>8.1091655124437292</c:v>
                </c:pt>
                <c:pt idx="51">
                  <c:v>5.0542306396919736</c:v>
                </c:pt>
                <c:pt idx="52">
                  <c:v>2.7035468606449347</c:v>
                </c:pt>
                <c:pt idx="53">
                  <c:v>1.0408073979541228</c:v>
                </c:pt>
                <c:pt idx="54">
                  <c:v>0.51012095429323467</c:v>
                </c:pt>
                <c:pt idx="55">
                  <c:v>0.3776016158650109</c:v>
                </c:pt>
                <c:pt idx="56">
                  <c:v>0.42157329265953325</c:v>
                </c:pt>
                <c:pt idx="57">
                  <c:v>0.50748009029798191</c:v>
                </c:pt>
                <c:pt idx="58">
                  <c:v>0.61114495298961924</c:v>
                </c:pt>
                <c:pt idx="59">
                  <c:v>0.77845716463196679</c:v>
                </c:pt>
                <c:pt idx="60">
                  <c:v>0.90973933924745409</c:v>
                </c:pt>
                <c:pt idx="61">
                  <c:v>1.0906222971818167</c:v>
                </c:pt>
                <c:pt idx="62">
                  <c:v>1.2055976944488145</c:v>
                </c:pt>
                <c:pt idx="63">
                  <c:v>1.2853377048391958</c:v>
                </c:pt>
                <c:pt idx="64">
                  <c:v>1.3074543989435297</c:v>
                </c:pt>
                <c:pt idx="65">
                  <c:v>1.2422938929210816</c:v>
                </c:pt>
                <c:pt idx="66">
                  <c:v>1.1605078106722966</c:v>
                </c:pt>
                <c:pt idx="67">
                  <c:v>1.0014846013651704</c:v>
                </c:pt>
                <c:pt idx="68">
                  <c:v>0.88642831089866259</c:v>
                </c:pt>
                <c:pt idx="69">
                  <c:v>0.73980529542546913</c:v>
                </c:pt>
                <c:pt idx="70">
                  <c:v>0.65701043913447743</c:v>
                </c:pt>
                <c:pt idx="71">
                  <c:v>0.58903301683918918</c:v>
                </c:pt>
                <c:pt idx="72">
                  <c:v>0.54735960740940826</c:v>
                </c:pt>
                <c:pt idx="73">
                  <c:v>0.52739843406955556</c:v>
                </c:pt>
                <c:pt idx="74">
                  <c:v>0.51049686458421717</c:v>
                </c:pt>
                <c:pt idx="75">
                  <c:v>0.5060811400862254</c:v>
                </c:pt>
                <c:pt idx="76">
                  <c:v>0.50091836094331676</c:v>
                </c:pt>
                <c:pt idx="77">
                  <c:v>0.50338317266098209</c:v>
                </c:pt>
                <c:pt idx="78">
                  <c:v>0.4909068435814431</c:v>
                </c:pt>
                <c:pt idx="79">
                  <c:v>0.48668145320589457</c:v>
                </c:pt>
                <c:pt idx="80">
                  <c:v>0.48057651935857765</c:v>
                </c:pt>
                <c:pt idx="81">
                  <c:v>0.48002455679000772</c:v>
                </c:pt>
                <c:pt idx="82">
                  <c:v>0.47784523827286302</c:v>
                </c:pt>
                <c:pt idx="83">
                  <c:v>0.47565165387715086</c:v>
                </c:pt>
                <c:pt idx="84">
                  <c:v>0.47161183967014159</c:v>
                </c:pt>
                <c:pt idx="85">
                  <c:v>0.46495970120815866</c:v>
                </c:pt>
                <c:pt idx="86">
                  <c:v>0.45787931496225059</c:v>
                </c:pt>
                <c:pt idx="87">
                  <c:v>0.45839797185349346</c:v>
                </c:pt>
                <c:pt idx="88">
                  <c:v>0.453063890403757</c:v>
                </c:pt>
                <c:pt idx="89">
                  <c:v>0.43380219216978255</c:v>
                </c:pt>
                <c:pt idx="90">
                  <c:v>0.42561311484968672</c:v>
                </c:pt>
                <c:pt idx="91">
                  <c:v>0.41636768394834561</c:v>
                </c:pt>
                <c:pt idx="92">
                  <c:v>0.4138933563228725</c:v>
                </c:pt>
                <c:pt idx="93">
                  <c:v>0.41011524554686446</c:v>
                </c:pt>
                <c:pt idx="94">
                  <c:v>0.40080796124477303</c:v>
                </c:pt>
                <c:pt idx="95">
                  <c:v>0.39410348528984745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raman'!$A$85:$B$85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raman'!$D$85:$CU$85</c:f>
              <c:numCache>
                <c:formatCode>General</c:formatCode>
                <c:ptCount val="96"/>
                <c:pt idx="0">
                  <c:v>7.8836178633201227E-3</c:v>
                </c:pt>
                <c:pt idx="1">
                  <c:v>8.32432010650044E-3</c:v>
                </c:pt>
                <c:pt idx="2">
                  <c:v>8.0839350279320044E-3</c:v>
                </c:pt>
                <c:pt idx="3">
                  <c:v>8.7650148812904605E-3</c:v>
                </c:pt>
                <c:pt idx="4">
                  <c:v>7.3182756544322635E-3</c:v>
                </c:pt>
                <c:pt idx="5">
                  <c:v>8.9875953173850047E-3</c:v>
                </c:pt>
                <c:pt idx="6">
                  <c:v>9.1745590001414672E-3</c:v>
                </c:pt>
                <c:pt idx="7">
                  <c:v>9.1701078395229948E-3</c:v>
                </c:pt>
                <c:pt idx="8">
                  <c:v>8.965339514292639E-3</c:v>
                </c:pt>
                <c:pt idx="9">
                  <c:v>9.8912481384477047E-3</c:v>
                </c:pt>
                <c:pt idx="10">
                  <c:v>9.5707421687467563E-3</c:v>
                </c:pt>
                <c:pt idx="11">
                  <c:v>9.281394323375115E-3</c:v>
                </c:pt>
                <c:pt idx="12">
                  <c:v>8.9875953173850047E-3</c:v>
                </c:pt>
                <c:pt idx="13">
                  <c:v>1.0131633217016142E-2</c:v>
                </c:pt>
                <c:pt idx="14">
                  <c:v>9.450553363657686E-3</c:v>
                </c:pt>
                <c:pt idx="15">
                  <c:v>1.0723682389614839E-2</c:v>
                </c:pt>
                <c:pt idx="16">
                  <c:v>1.0959608839174503E-2</c:v>
                </c:pt>
                <c:pt idx="17">
                  <c:v>1.0394266630286643E-2</c:v>
                </c:pt>
                <c:pt idx="18">
                  <c:v>1.1516048726825417E-2</c:v>
                </c:pt>
                <c:pt idx="19">
                  <c:v>1.2094744417568696E-2</c:v>
                </c:pt>
                <c:pt idx="20">
                  <c:v>1.2490927586173985E-2</c:v>
                </c:pt>
                <c:pt idx="21">
                  <c:v>1.3657228757287785E-2</c:v>
                </c:pt>
                <c:pt idx="22">
                  <c:v>1.2851501469831489E-2</c:v>
                </c:pt>
                <c:pt idx="23">
                  <c:v>1.439617369868639E-2</c:v>
                </c:pt>
                <c:pt idx="24">
                  <c:v>1.5308736309376335E-2</c:v>
                </c:pt>
                <c:pt idx="25">
                  <c:v>1.676437785747148E-2</c:v>
                </c:pt>
                <c:pt idx="26">
                  <c:v>1.7338622387596283E-2</c:v>
                </c:pt>
                <c:pt idx="27">
                  <c:v>1.7565646515919003E-2</c:v>
                </c:pt>
                <c:pt idx="28">
                  <c:v>1.963114934747703E-2</c:v>
                </c:pt>
                <c:pt idx="29">
                  <c:v>2.0410162202832191E-2</c:v>
                </c:pt>
                <c:pt idx="30">
                  <c:v>2.2373273403384741E-2</c:v>
                </c:pt>
                <c:pt idx="31">
                  <c:v>2.5440362058002177E-2</c:v>
                </c:pt>
                <c:pt idx="32">
                  <c:v>2.6361826989929067E-2</c:v>
                </c:pt>
                <c:pt idx="33">
                  <c:v>2.9753872774865926E-2</c:v>
                </c:pt>
                <c:pt idx="34">
                  <c:v>3.2380266654693346E-2</c:v>
                </c:pt>
                <c:pt idx="35">
                  <c:v>3.86479862508727E-2</c:v>
                </c:pt>
                <c:pt idx="36">
                  <c:v>4.5814914975886585E-2</c:v>
                </c:pt>
                <c:pt idx="37">
                  <c:v>0.211673636243178</c:v>
                </c:pt>
                <c:pt idx="38">
                  <c:v>0.78081667325901483</c:v>
                </c:pt>
                <c:pt idx="39">
                  <c:v>2.7699282904581266</c:v>
                </c:pt>
                <c:pt idx="40">
                  <c:v>5.6090508137475918</c:v>
                </c:pt>
                <c:pt idx="41">
                  <c:v>7.5863436734242606</c:v>
                </c:pt>
                <c:pt idx="42">
                  <c:v>7.5863436734242606</c:v>
                </c:pt>
                <c:pt idx="43">
                  <c:v>7.5863436734242606</c:v>
                </c:pt>
                <c:pt idx="44">
                  <c:v>7.5863436734242606</c:v>
                </c:pt>
                <c:pt idx="45">
                  <c:v>7.5863436734242606</c:v>
                </c:pt>
                <c:pt idx="46">
                  <c:v>7.5863436734242606</c:v>
                </c:pt>
                <c:pt idx="47">
                  <c:v>7.5863436734242606</c:v>
                </c:pt>
                <c:pt idx="48">
                  <c:v>7.5863436734242606</c:v>
                </c:pt>
                <c:pt idx="49">
                  <c:v>7.5863436734242606</c:v>
                </c:pt>
                <c:pt idx="50">
                  <c:v>7.5863436734242606</c:v>
                </c:pt>
                <c:pt idx="51">
                  <c:v>6.766411604707482</c:v>
                </c:pt>
                <c:pt idx="52">
                  <c:v>3.6339302847573247</c:v>
                </c:pt>
                <c:pt idx="53">
                  <c:v>1.352283402827452</c:v>
                </c:pt>
                <c:pt idx="54">
                  <c:v>0.61340437744163157</c:v>
                </c:pt>
                <c:pt idx="55">
                  <c:v>0.41444870038134052</c:v>
                </c:pt>
                <c:pt idx="56">
                  <c:v>0.43990242338958835</c:v>
                </c:pt>
                <c:pt idx="57">
                  <c:v>0.53837867609667456</c:v>
                </c:pt>
                <c:pt idx="58">
                  <c:v>0.62718624616462693</c:v>
                </c:pt>
                <c:pt idx="59">
                  <c:v>0.78674608224301934</c:v>
                </c:pt>
                <c:pt idx="60">
                  <c:v>0.92593581656414592</c:v>
                </c:pt>
                <c:pt idx="61">
                  <c:v>1.0981780025404775</c:v>
                </c:pt>
                <c:pt idx="62">
                  <c:v>1.1997213364337909</c:v>
                </c:pt>
                <c:pt idx="63">
                  <c:v>1.2707362358575014</c:v>
                </c:pt>
                <c:pt idx="64">
                  <c:v>1.2960475067891777</c:v>
                </c:pt>
                <c:pt idx="65">
                  <c:v>1.2254866630905026</c:v>
                </c:pt>
                <c:pt idx="66">
                  <c:v>1.1476431530223432</c:v>
                </c:pt>
                <c:pt idx="67">
                  <c:v>1.0130340139919696</c:v>
                </c:pt>
                <c:pt idx="68">
                  <c:v>0.88612153661054971</c:v>
                </c:pt>
                <c:pt idx="69">
                  <c:v>0.75017694483716979</c:v>
                </c:pt>
                <c:pt idx="70">
                  <c:v>0.67641547019693293</c:v>
                </c:pt>
                <c:pt idx="71">
                  <c:v>0.61153029692183869</c:v>
                </c:pt>
                <c:pt idx="72">
                  <c:v>0.57524160504012389</c:v>
                </c:pt>
                <c:pt idx="73">
                  <c:v>0.56461585565250572</c:v>
                </c:pt>
                <c:pt idx="74">
                  <c:v>0.54771348434747125</c:v>
                </c:pt>
                <c:pt idx="75">
                  <c:v>0.53007216063264795</c:v>
                </c:pt>
                <c:pt idx="76">
                  <c:v>0.51518186329496929</c:v>
                </c:pt>
                <c:pt idx="77">
                  <c:v>0.51843146447172461</c:v>
                </c:pt>
                <c:pt idx="78">
                  <c:v>0.50959522355214837</c:v>
                </c:pt>
                <c:pt idx="79">
                  <c:v>0.50569570811475406</c:v>
                </c:pt>
                <c:pt idx="80">
                  <c:v>0.50372368712457427</c:v>
                </c:pt>
                <c:pt idx="81">
                  <c:v>0.49146423482734153</c:v>
                </c:pt>
                <c:pt idx="82">
                  <c:v>0.49289762057234426</c:v>
                </c:pt>
                <c:pt idx="83">
                  <c:v>0.48563721000595222</c:v>
                </c:pt>
                <c:pt idx="84">
                  <c:v>0.48062481479325608</c:v>
                </c:pt>
                <c:pt idx="85">
                  <c:v>0.47522068757257313</c:v>
                </c:pt>
                <c:pt idx="86">
                  <c:v>0.47211353100399917</c:v>
                </c:pt>
                <c:pt idx="87">
                  <c:v>0.46455932143161693</c:v>
                </c:pt>
                <c:pt idx="88">
                  <c:v>0.45619048971893178</c:v>
                </c:pt>
                <c:pt idx="89">
                  <c:v>0.45190813712639732</c:v>
                </c:pt>
                <c:pt idx="90">
                  <c:v>0.44109542405602276</c:v>
                </c:pt>
                <c:pt idx="91">
                  <c:v>0.43040735841974598</c:v>
                </c:pt>
                <c:pt idx="92">
                  <c:v>0.42943693072101591</c:v>
                </c:pt>
                <c:pt idx="93">
                  <c:v>0.42164233607006524</c:v>
                </c:pt>
                <c:pt idx="94">
                  <c:v>0.41118574572272965</c:v>
                </c:pt>
                <c:pt idx="95">
                  <c:v>0.40707701079948655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08910768"/>
        <c:axId val="-308924368"/>
      </c:scatterChart>
      <c:valAx>
        <c:axId val="-308910768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24368"/>
        <c:crosses val="autoZero"/>
        <c:crossBetween val="midCat"/>
      </c:valAx>
      <c:valAx>
        <c:axId val="-308924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10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raman'!$A$86:$B$86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raman'!$D$86:$CU$86</c:f>
              <c:numCache>
                <c:formatCode>General</c:formatCode>
                <c:ptCount val="96"/>
                <c:pt idx="0">
                  <c:v>9.693128874050834E-3</c:v>
                </c:pt>
                <c:pt idx="1">
                  <c:v>9.972305734165493E-3</c:v>
                </c:pt>
                <c:pt idx="2">
                  <c:v>8.8946710634383568E-3</c:v>
                </c:pt>
                <c:pt idx="3">
                  <c:v>9.5032826138305888E-3</c:v>
                </c:pt>
                <c:pt idx="4">
                  <c:v>8.6322436908038997E-3</c:v>
                </c:pt>
                <c:pt idx="5">
                  <c:v>1.0480410991954204E-2</c:v>
                </c:pt>
                <c:pt idx="6">
                  <c:v>8.3809826431562439E-3</c:v>
                </c:pt>
                <c:pt idx="7">
                  <c:v>8.6043278783368947E-3</c:v>
                </c:pt>
                <c:pt idx="8">
                  <c:v>1.0441328854500396E-2</c:v>
                </c:pt>
                <c:pt idx="9">
                  <c:v>8.9895941935484776E-3</c:v>
                </c:pt>
                <c:pt idx="10">
                  <c:v>9.4753668013635838E-3</c:v>
                </c:pt>
                <c:pt idx="11">
                  <c:v>8.5764026981475852E-3</c:v>
                </c:pt>
                <c:pt idx="12">
                  <c:v>1.1362625607690002E-2</c:v>
                </c:pt>
                <c:pt idx="13">
                  <c:v>8.8220805833018386E-3</c:v>
                </c:pt>
                <c:pt idx="14">
                  <c:v>1.1156029859989555E-2</c:v>
                </c:pt>
                <c:pt idx="15">
                  <c:v>8.6266605283104991E-3</c:v>
                </c:pt>
                <c:pt idx="16">
                  <c:v>1.1049940404892631E-2</c:v>
                </c:pt>
                <c:pt idx="17">
                  <c:v>1.1133697210015951E-2</c:v>
                </c:pt>
                <c:pt idx="18">
                  <c:v>1.1295618290046884E-2</c:v>
                </c:pt>
                <c:pt idx="19">
                  <c:v>1.1284451965060081E-2</c:v>
                </c:pt>
                <c:pt idx="20">
                  <c:v>1.0284990936962864E-2</c:v>
                </c:pt>
                <c:pt idx="21">
                  <c:v>1.0781929869764771E-2</c:v>
                </c:pt>
                <c:pt idx="22">
                  <c:v>1.1061106729879434E-2</c:v>
                </c:pt>
                <c:pt idx="23">
                  <c:v>1.3249875046294112E-2</c:v>
                </c:pt>
                <c:pt idx="24">
                  <c:v>1.3300132876457028E-2</c:v>
                </c:pt>
                <c:pt idx="25">
                  <c:v>1.382498762172594E-2</c:v>
                </c:pt>
                <c:pt idx="26">
                  <c:v>1.4092998156853798E-2</c:v>
                </c:pt>
                <c:pt idx="27">
                  <c:v>1.432750971702125E-2</c:v>
                </c:pt>
                <c:pt idx="28">
                  <c:v>1.3495552931448367E-2</c:v>
                </c:pt>
                <c:pt idx="29">
                  <c:v>1.4143255987016714E-2</c:v>
                </c:pt>
                <c:pt idx="30">
                  <c:v>1.594117482572641E-2</c:v>
                </c:pt>
                <c:pt idx="31">
                  <c:v>1.388081924665995E-2</c:v>
                </c:pt>
                <c:pt idx="32">
                  <c:v>1.4874706479986073E-2</c:v>
                </c:pt>
                <c:pt idx="33">
                  <c:v>1.6912720041356622E-2</c:v>
                </c:pt>
                <c:pt idx="34">
                  <c:v>1.8196941092061901E-2</c:v>
                </c:pt>
                <c:pt idx="35">
                  <c:v>1.9509087322956489E-2</c:v>
                </c:pt>
                <c:pt idx="36">
                  <c:v>2.1083660926485538E-2</c:v>
                </c:pt>
                <c:pt idx="37">
                  <c:v>2.3685620738301109E-2</c:v>
                </c:pt>
                <c:pt idx="38">
                  <c:v>2.6639347890367863E-2</c:v>
                </c:pt>
                <c:pt idx="39">
                  <c:v>4.9213825615259124E-2</c:v>
                </c:pt>
                <c:pt idx="40">
                  <c:v>0.1723377436726071</c:v>
                </c:pt>
                <c:pt idx="41">
                  <c:v>0.73977643087625622</c:v>
                </c:pt>
                <c:pt idx="42">
                  <c:v>1.6886306717870012</c:v>
                </c:pt>
                <c:pt idx="43">
                  <c:v>3.9498146104336662</c:v>
                </c:pt>
                <c:pt idx="44">
                  <c:v>6.4646278880746415</c:v>
                </c:pt>
                <c:pt idx="45">
                  <c:v>9.5151035927229106</c:v>
                </c:pt>
                <c:pt idx="46">
                  <c:v>9.5151035927229106</c:v>
                </c:pt>
                <c:pt idx="47">
                  <c:v>9.5151035927229106</c:v>
                </c:pt>
                <c:pt idx="48">
                  <c:v>9.5151035927229106</c:v>
                </c:pt>
                <c:pt idx="49">
                  <c:v>9.5151035927229106</c:v>
                </c:pt>
                <c:pt idx="50">
                  <c:v>9.5151035927229106</c:v>
                </c:pt>
                <c:pt idx="51">
                  <c:v>9.2544445088215141</c:v>
                </c:pt>
                <c:pt idx="52">
                  <c:v>6.5775505626324282</c:v>
                </c:pt>
                <c:pt idx="53">
                  <c:v>3.4032809135889912</c:v>
                </c:pt>
                <c:pt idx="54">
                  <c:v>1.7950596225079576</c:v>
                </c:pt>
                <c:pt idx="55">
                  <c:v>0.66569326039687193</c:v>
                </c:pt>
                <c:pt idx="56">
                  <c:v>0.29374749032864639</c:v>
                </c:pt>
                <c:pt idx="57">
                  <c:v>0.15868584345589892</c:v>
                </c:pt>
                <c:pt idx="58">
                  <c:v>0.15651382462696445</c:v>
                </c:pt>
                <c:pt idx="59">
                  <c:v>0.19177424051542707</c:v>
                </c:pt>
                <c:pt idx="60">
                  <c:v>0.24761580460280225</c:v>
                </c:pt>
                <c:pt idx="61">
                  <c:v>0.37420154570228342</c:v>
                </c:pt>
                <c:pt idx="62">
                  <c:v>0.48867646121362496</c:v>
                </c:pt>
                <c:pt idx="63">
                  <c:v>0.67746348496974718</c:v>
                </c:pt>
                <c:pt idx="64">
                  <c:v>0.83389355279158828</c:v>
                </c:pt>
                <c:pt idx="65">
                  <c:v>0.99900052960418051</c:v>
                </c:pt>
                <c:pt idx="66">
                  <c:v>1.0750267998825476</c:v>
                </c:pt>
                <c:pt idx="67">
                  <c:v>1.0829052510626862</c:v>
                </c:pt>
                <c:pt idx="68">
                  <c:v>1.0440489974968041</c:v>
                </c:pt>
                <c:pt idx="69">
                  <c:v>0.89519587134501344</c:v>
                </c:pt>
                <c:pt idx="70">
                  <c:v>0.75714141518274536</c:v>
                </c:pt>
                <c:pt idx="71">
                  <c:v>0.59885759689726059</c:v>
                </c:pt>
                <c:pt idx="72">
                  <c:v>0.4691617907281751</c:v>
                </c:pt>
                <c:pt idx="73">
                  <c:v>0.32890739992450552</c:v>
                </c:pt>
                <c:pt idx="74">
                  <c:v>0.28155290793538351</c:v>
                </c:pt>
                <c:pt idx="75">
                  <c:v>0.22329364713391961</c:v>
                </c:pt>
                <c:pt idx="76">
                  <c:v>0.21207061932400922</c:v>
                </c:pt>
                <c:pt idx="77">
                  <c:v>0.20476727135158013</c:v>
                </c:pt>
                <c:pt idx="78">
                  <c:v>0.20373431134852252</c:v>
                </c:pt>
                <c:pt idx="79">
                  <c:v>0.20151761785191852</c:v>
                </c:pt>
                <c:pt idx="80">
                  <c:v>0.20605150177000772</c:v>
                </c:pt>
                <c:pt idx="81">
                  <c:v>0.20891588895445773</c:v>
                </c:pt>
                <c:pt idx="82">
                  <c:v>0.20824027008642243</c:v>
                </c:pt>
                <c:pt idx="83">
                  <c:v>0.21067472565571366</c:v>
                </c:pt>
                <c:pt idx="84">
                  <c:v>0.21016102786770921</c:v>
                </c:pt>
                <c:pt idx="85">
                  <c:v>0.21353352030994796</c:v>
                </c:pt>
                <c:pt idx="86">
                  <c:v>0.20936816258731245</c:v>
                </c:pt>
                <c:pt idx="87">
                  <c:v>0.21226046558422948</c:v>
                </c:pt>
                <c:pt idx="88">
                  <c:v>0.2077377479911271</c:v>
                </c:pt>
                <c:pt idx="89">
                  <c:v>0.20586165550978749</c:v>
                </c:pt>
                <c:pt idx="90">
                  <c:v>0.20684437641812681</c:v>
                </c:pt>
                <c:pt idx="91">
                  <c:v>0.20532005127703834</c:v>
                </c:pt>
                <c:pt idx="92">
                  <c:v>0.20062424627891823</c:v>
                </c:pt>
                <c:pt idx="93">
                  <c:v>0.19430919300959953</c:v>
                </c:pt>
                <c:pt idx="94">
                  <c:v>0.1977207769570144</c:v>
                </c:pt>
                <c:pt idx="95">
                  <c:v>0.19710099908163536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raman'!$A$87:$B$87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raman'!$D$87:$CU$87</c:f>
              <c:numCache>
                <c:formatCode>General</c:formatCode>
                <c:ptCount val="96"/>
                <c:pt idx="0">
                  <c:v>8.0607065620845603E-3</c:v>
                </c:pt>
                <c:pt idx="1">
                  <c:v>8.4937234577254113E-3</c:v>
                </c:pt>
                <c:pt idx="2">
                  <c:v>8.4271112053460051E-3</c:v>
                </c:pt>
                <c:pt idx="3">
                  <c:v>8.2605619468101334E-3</c:v>
                </c:pt>
                <c:pt idx="4">
                  <c:v>7.0114890767594903E-3</c:v>
                </c:pt>
                <c:pt idx="5">
                  <c:v>8.8656698082247958E-3</c:v>
                </c:pt>
                <c:pt idx="6">
                  <c:v>8.4826214156621775E-3</c:v>
                </c:pt>
                <c:pt idx="7">
                  <c:v>9.1432394873930106E-3</c:v>
                </c:pt>
                <c:pt idx="8">
                  <c:v>7.960788183515451E-3</c:v>
                </c:pt>
                <c:pt idx="9">
                  <c:v>9.9648557966280984E-3</c:v>
                </c:pt>
                <c:pt idx="10">
                  <c:v>9.6484289702385637E-3</c:v>
                </c:pt>
                <c:pt idx="11">
                  <c:v>9.515195151686074E-3</c:v>
                </c:pt>
                <c:pt idx="12">
                  <c:v>1.0253536831653224E-2</c:v>
                </c:pt>
                <c:pt idx="13">
                  <c:v>8.6602634024676058E-3</c:v>
                </c:pt>
                <c:pt idx="14">
                  <c:v>8.926740353366264E-3</c:v>
                </c:pt>
                <c:pt idx="15">
                  <c:v>1.0381219629174097E-2</c:v>
                </c:pt>
                <c:pt idx="16">
                  <c:v>9.681735096428265E-3</c:v>
                </c:pt>
                <c:pt idx="17">
                  <c:v>9.4485735855129888E-3</c:v>
                </c:pt>
                <c:pt idx="18">
                  <c:v>1.0309047041969397E-2</c:v>
                </c:pt>
                <c:pt idx="19">
                  <c:v>9.4707776696394581E-3</c:v>
                </c:pt>
                <c:pt idx="20">
                  <c:v>1.0986327490588759E-2</c:v>
                </c:pt>
                <c:pt idx="21">
                  <c:v>1.0736512916578633E-2</c:v>
                </c:pt>
                <c:pt idx="22">
                  <c:v>1.0953021364399056E-2</c:v>
                </c:pt>
                <c:pt idx="23">
                  <c:v>1.1530364806861957E-2</c:v>
                </c:pt>
                <c:pt idx="24">
                  <c:v>1.3706542013335767E-2</c:v>
                </c:pt>
                <c:pt idx="25">
                  <c:v>1.1108459267078017E-2</c:v>
                </c:pt>
                <c:pt idx="26">
                  <c:v>1.1286101253883444E-2</c:v>
                </c:pt>
                <c:pt idx="27">
                  <c:v>1.3379003831089321E-2</c:v>
                </c:pt>
                <c:pt idx="28">
                  <c:v>1.5338663275949032E-2</c:v>
                </c:pt>
                <c:pt idx="29">
                  <c:v>1.4300547832687195E-2</c:v>
                </c:pt>
                <c:pt idx="30">
                  <c:v>1.4650290099060112E-2</c:v>
                </c:pt>
                <c:pt idx="31">
                  <c:v>1.4794625959675838E-2</c:v>
                </c:pt>
                <c:pt idx="32">
                  <c:v>1.7104027670908462E-2</c:v>
                </c:pt>
                <c:pt idx="33">
                  <c:v>1.7348291223886973E-2</c:v>
                </c:pt>
                <c:pt idx="34">
                  <c:v>1.9763171648514006E-2</c:v>
                </c:pt>
                <c:pt idx="35">
                  <c:v>1.7814614245717529E-2</c:v>
                </c:pt>
                <c:pt idx="36">
                  <c:v>2.1151038671942433E-2</c:v>
                </c:pt>
                <c:pt idx="37">
                  <c:v>2.566437269480696E-2</c:v>
                </c:pt>
                <c:pt idx="38">
                  <c:v>2.733536041843522E-2</c:v>
                </c:pt>
                <c:pt idx="39">
                  <c:v>5.3232885310363777E-2</c:v>
                </c:pt>
                <c:pt idx="40">
                  <c:v>0.21642342219794633</c:v>
                </c:pt>
                <c:pt idx="41">
                  <c:v>0.88575663420359396</c:v>
                </c:pt>
                <c:pt idx="42">
                  <c:v>1.9715876576772879</c:v>
                </c:pt>
                <c:pt idx="43">
                  <c:v>4.3961073092464034</c:v>
                </c:pt>
                <c:pt idx="44">
                  <c:v>7.1861180233689606</c:v>
                </c:pt>
                <c:pt idx="45">
                  <c:v>9.459849087669669</c:v>
                </c:pt>
                <c:pt idx="46">
                  <c:v>9.459849087669669</c:v>
                </c:pt>
                <c:pt idx="47">
                  <c:v>9.459849087669669</c:v>
                </c:pt>
                <c:pt idx="48">
                  <c:v>9.459849087669669</c:v>
                </c:pt>
                <c:pt idx="49">
                  <c:v>9.459849087669669</c:v>
                </c:pt>
                <c:pt idx="50">
                  <c:v>9.459849087669669</c:v>
                </c:pt>
                <c:pt idx="51">
                  <c:v>9.459849087669669</c:v>
                </c:pt>
                <c:pt idx="52">
                  <c:v>8.2774061196374493</c:v>
                </c:pt>
                <c:pt idx="53">
                  <c:v>4.4016310036073714</c:v>
                </c:pt>
                <c:pt idx="54">
                  <c:v>2.4047897860467913</c:v>
                </c:pt>
                <c:pt idx="55">
                  <c:v>0.85958708133973516</c:v>
                </c:pt>
                <c:pt idx="56">
                  <c:v>0.3622656585478482</c:v>
                </c:pt>
                <c:pt idx="57">
                  <c:v>0.17140113033131443</c:v>
                </c:pt>
                <c:pt idx="58">
                  <c:v>0.16656581846102878</c:v>
                </c:pt>
                <c:pt idx="59">
                  <c:v>0.20645855708752453</c:v>
                </c:pt>
                <c:pt idx="60">
                  <c:v>0.26473216998772486</c:v>
                </c:pt>
                <c:pt idx="61">
                  <c:v>0.38373313335997389</c:v>
                </c:pt>
                <c:pt idx="62">
                  <c:v>0.506575692013706</c:v>
                </c:pt>
                <c:pt idx="63">
                  <c:v>0.70273076239408638</c:v>
                </c:pt>
                <c:pt idx="64">
                  <c:v>0.85218144182834987</c:v>
                </c:pt>
                <c:pt idx="65">
                  <c:v>1.0053738074793208</c:v>
                </c:pt>
                <c:pt idx="66">
                  <c:v>1.0932144589009527</c:v>
                </c:pt>
                <c:pt idx="67">
                  <c:v>1.1087418755195639</c:v>
                </c:pt>
                <c:pt idx="68">
                  <c:v>1.0551481365869704</c:v>
                </c:pt>
                <c:pt idx="69">
                  <c:v>0.91232033750207864</c:v>
                </c:pt>
                <c:pt idx="70">
                  <c:v>0.77636524265436224</c:v>
                </c:pt>
                <c:pt idx="71">
                  <c:v>0.61113177169265209</c:v>
                </c:pt>
                <c:pt idx="72">
                  <c:v>0.49503422516478079</c:v>
                </c:pt>
                <c:pt idx="73">
                  <c:v>0.35831857523917704</c:v>
                </c:pt>
                <c:pt idx="74">
                  <c:v>0.29876258334273637</c:v>
                </c:pt>
                <c:pt idx="75">
                  <c:v>0.25222474165515518</c:v>
                </c:pt>
                <c:pt idx="76">
                  <c:v>0.23901783810363336</c:v>
                </c:pt>
                <c:pt idx="77">
                  <c:v>0.23316105453938701</c:v>
                </c:pt>
                <c:pt idx="78">
                  <c:v>0.23496527608156775</c:v>
                </c:pt>
                <c:pt idx="79">
                  <c:v>0.23086830589124924</c:v>
                </c:pt>
                <c:pt idx="80">
                  <c:v>0.23081833738817101</c:v>
                </c:pt>
                <c:pt idx="81">
                  <c:v>0.23442678047253251</c:v>
                </c:pt>
                <c:pt idx="82">
                  <c:v>0.23771324570947286</c:v>
                </c:pt>
                <c:pt idx="83">
                  <c:v>0.2391011127329013</c:v>
                </c:pt>
                <c:pt idx="84">
                  <c:v>0.23917327600631233</c:v>
                </c:pt>
                <c:pt idx="85">
                  <c:v>0.24409186250586593</c:v>
                </c:pt>
                <c:pt idx="86">
                  <c:v>0.24508002807363688</c:v>
                </c:pt>
                <c:pt idx="87">
                  <c:v>0.24323694007044114</c:v>
                </c:pt>
                <c:pt idx="88">
                  <c:v>0.244802449080675</c:v>
                </c:pt>
                <c:pt idx="89">
                  <c:v>0.24572399308227286</c:v>
                </c:pt>
                <c:pt idx="90">
                  <c:v>0.23454891224902177</c:v>
                </c:pt>
                <c:pt idx="91">
                  <c:v>0.23719141247732614</c:v>
                </c:pt>
                <c:pt idx="92">
                  <c:v>0.23482649124198368</c:v>
                </c:pt>
                <c:pt idx="93">
                  <c:v>0.2323560912932468</c:v>
                </c:pt>
                <c:pt idx="94">
                  <c:v>0.23175098343183212</c:v>
                </c:pt>
                <c:pt idx="95">
                  <c:v>0.23437682128324794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raman'!$A$88:$B$88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raman'!$D$88:$CU$88</c:f>
              <c:numCache>
                <c:formatCode>General</c:formatCode>
                <c:ptCount val="96"/>
                <c:pt idx="0">
                  <c:v>8.5649876110783646E-3</c:v>
                </c:pt>
                <c:pt idx="1">
                  <c:v>9.107434271840539E-3</c:v>
                </c:pt>
                <c:pt idx="2">
                  <c:v>7.8988181825272296E-3</c:v>
                </c:pt>
                <c:pt idx="3">
                  <c:v>8.1985932279036201E-3</c:v>
                </c:pt>
                <c:pt idx="4">
                  <c:v>8.7077342113386844E-3</c:v>
                </c:pt>
                <c:pt idx="5">
                  <c:v>8.6839444418193197E-3</c:v>
                </c:pt>
                <c:pt idx="6">
                  <c:v>9.6165752552756015E-3</c:v>
                </c:pt>
                <c:pt idx="7">
                  <c:v>8.4698205498567759E-3</c:v>
                </c:pt>
                <c:pt idx="8">
                  <c:v>9.0598467496576778E-3</c:v>
                </c:pt>
                <c:pt idx="9">
                  <c:v>9.7831116250552859E-3</c:v>
                </c:pt>
                <c:pt idx="10">
                  <c:v>9.6165752552756015E-3</c:v>
                </c:pt>
                <c:pt idx="11">
                  <c:v>8.693460349627067E-3</c:v>
                </c:pt>
                <c:pt idx="12">
                  <c:v>8.7933853647525293E-3</c:v>
                </c:pt>
                <c:pt idx="13">
                  <c:v>1.1253439128514004E-2</c:v>
                </c:pt>
                <c:pt idx="14">
                  <c:v>9.8402150550458943E-3</c:v>
                </c:pt>
                <c:pt idx="15">
                  <c:v>1.0568237884347378E-2</c:v>
                </c:pt>
                <c:pt idx="16">
                  <c:v>1.1510384605611403E-2</c:v>
                </c:pt>
                <c:pt idx="17">
                  <c:v>1.1334332328023975E-2</c:v>
                </c:pt>
                <c:pt idx="18">
                  <c:v>1.0277978746778731E-2</c:v>
                </c:pt>
                <c:pt idx="19">
                  <c:v>1.2076629019037076E-2</c:v>
                </c:pt>
                <c:pt idx="20">
                  <c:v>1.2285994957095748E-2</c:v>
                </c:pt>
                <c:pt idx="21">
                  <c:v>1.2923608679079513E-2</c:v>
                </c:pt>
                <c:pt idx="22">
                  <c:v>1.0877528837531514E-2</c:v>
                </c:pt>
                <c:pt idx="23">
                  <c:v>1.2604801818087631E-2</c:v>
                </c:pt>
                <c:pt idx="24">
                  <c:v>1.3399443985187467E-2</c:v>
                </c:pt>
                <c:pt idx="25">
                  <c:v>1.3680187214948368E-2</c:v>
                </c:pt>
                <c:pt idx="26">
                  <c:v>1.4679429383058868E-2</c:v>
                </c:pt>
                <c:pt idx="27">
                  <c:v>1.4141740676200568E-2</c:v>
                </c:pt>
                <c:pt idx="28">
                  <c:v>1.6330567118008888E-2</c:v>
                </c:pt>
                <c:pt idx="29">
                  <c:v>1.6649381962144907E-2</c:v>
                </c:pt>
                <c:pt idx="30">
                  <c:v>1.8229142405392695E-2</c:v>
                </c:pt>
                <c:pt idx="31">
                  <c:v>1.923790846445508E-2</c:v>
                </c:pt>
                <c:pt idx="32">
                  <c:v>2.0746299599144778E-2</c:v>
                </c:pt>
                <c:pt idx="33">
                  <c:v>2.1854982690188488E-2</c:v>
                </c:pt>
                <c:pt idx="34">
                  <c:v>2.2830443071923761E-2</c:v>
                </c:pt>
                <c:pt idx="35">
                  <c:v>2.5637851420100354E-2</c:v>
                </c:pt>
                <c:pt idx="36">
                  <c:v>2.6541934510133397E-2</c:v>
                </c:pt>
                <c:pt idx="37">
                  <c:v>3.1604796621060798E-2</c:v>
                </c:pt>
                <c:pt idx="38">
                  <c:v>3.5049818691221153E-2</c:v>
                </c:pt>
                <c:pt idx="39">
                  <c:v>7.8160241963989491E-2</c:v>
                </c:pt>
                <c:pt idx="40">
                  <c:v>0.29352201622224383</c:v>
                </c:pt>
                <c:pt idx="41">
                  <c:v>1.3024962198016317</c:v>
                </c:pt>
                <c:pt idx="42">
                  <c:v>2.9790300685842288</c:v>
                </c:pt>
                <c:pt idx="43">
                  <c:v>6.9853586581976037</c:v>
                </c:pt>
                <c:pt idx="44">
                  <c:v>8.1106881694569868</c:v>
                </c:pt>
                <c:pt idx="45">
                  <c:v>8.1106881694569868</c:v>
                </c:pt>
                <c:pt idx="46">
                  <c:v>8.1106881694569868</c:v>
                </c:pt>
                <c:pt idx="47">
                  <c:v>8.1106881694569868</c:v>
                </c:pt>
                <c:pt idx="48">
                  <c:v>8.1106881694569868</c:v>
                </c:pt>
                <c:pt idx="49">
                  <c:v>8.1106881694569868</c:v>
                </c:pt>
                <c:pt idx="50">
                  <c:v>8.1106881694569868</c:v>
                </c:pt>
                <c:pt idx="51">
                  <c:v>8.1106881694569868</c:v>
                </c:pt>
                <c:pt idx="52">
                  <c:v>8.1106881694569868</c:v>
                </c:pt>
                <c:pt idx="53">
                  <c:v>7.2076437902566513</c:v>
                </c:pt>
                <c:pt idx="54">
                  <c:v>3.9404876482838085</c:v>
                </c:pt>
                <c:pt idx="55">
                  <c:v>1.477574018934054</c:v>
                </c:pt>
                <c:pt idx="56">
                  <c:v>0.67135678779483277</c:v>
                </c:pt>
                <c:pt idx="57">
                  <c:v>0.36882726231587387</c:v>
                </c:pt>
                <c:pt idx="58">
                  <c:v>0.3567887049112119</c:v>
                </c:pt>
                <c:pt idx="59">
                  <c:v>0.40435291631320297</c:v>
                </c:pt>
                <c:pt idx="60">
                  <c:v>0.46209994738389532</c:v>
                </c:pt>
                <c:pt idx="61">
                  <c:v>0.57382540667393567</c:v>
                </c:pt>
                <c:pt idx="62">
                  <c:v>0.67237031180779905</c:v>
                </c:pt>
                <c:pt idx="63">
                  <c:v>0.96413174937215962</c:v>
                </c:pt>
                <c:pt idx="64">
                  <c:v>0.97493315094722921</c:v>
                </c:pt>
                <c:pt idx="65">
                  <c:v>1.1103741045836106</c:v>
                </c:pt>
                <c:pt idx="66">
                  <c:v>1.1774093801576351</c:v>
                </c:pt>
                <c:pt idx="67">
                  <c:v>1.2117169021578431</c:v>
                </c:pt>
                <c:pt idx="68">
                  <c:v>1.16438584646343</c:v>
                </c:pt>
                <c:pt idx="69">
                  <c:v>1.050714224363823</c:v>
                </c:pt>
                <c:pt idx="70">
                  <c:v>0.94451318064596235</c:v>
                </c:pt>
                <c:pt idx="71">
                  <c:v>0.78985810831464498</c:v>
                </c:pt>
                <c:pt idx="72">
                  <c:v>0.69506752418727025</c:v>
                </c:pt>
                <c:pt idx="73">
                  <c:v>0.58199069422451211</c:v>
                </c:pt>
                <c:pt idx="74">
                  <c:v>0.53083870616895623</c:v>
                </c:pt>
                <c:pt idx="75">
                  <c:v>0.48954120703015785</c:v>
                </c:pt>
                <c:pt idx="76">
                  <c:v>0.4657115138069795</c:v>
                </c:pt>
                <c:pt idx="77">
                  <c:v>0.45749388876346037</c:v>
                </c:pt>
                <c:pt idx="78">
                  <c:v>0.45956375837452773</c:v>
                </c:pt>
                <c:pt idx="79">
                  <c:v>0.45499576338532377</c:v>
                </c:pt>
                <c:pt idx="80">
                  <c:v>0.45015179110340697</c:v>
                </c:pt>
                <c:pt idx="81">
                  <c:v>0.45464365084700475</c:v>
                </c:pt>
                <c:pt idx="82">
                  <c:v>0.4488194602294488</c:v>
                </c:pt>
                <c:pt idx="83">
                  <c:v>0.45229779596008041</c:v>
                </c:pt>
                <c:pt idx="84">
                  <c:v>0.44924295005947001</c:v>
                </c:pt>
                <c:pt idx="85">
                  <c:v>0.4473253509396149</c:v>
                </c:pt>
                <c:pt idx="86">
                  <c:v>0.44892890115238199</c:v>
                </c:pt>
                <c:pt idx="87">
                  <c:v>0.44253371615064063</c:v>
                </c:pt>
                <c:pt idx="88">
                  <c:v>0.4426383991196699</c:v>
                </c:pt>
                <c:pt idx="89">
                  <c:v>0.42598425920362115</c:v>
                </c:pt>
                <c:pt idx="90">
                  <c:v>0.42262488030373052</c:v>
                </c:pt>
                <c:pt idx="91">
                  <c:v>0.41661512150077934</c:v>
                </c:pt>
                <c:pt idx="92">
                  <c:v>0.4170766749620316</c:v>
                </c:pt>
                <c:pt idx="93">
                  <c:v>0.40496674026566737</c:v>
                </c:pt>
                <c:pt idx="94">
                  <c:v>0.40661312004671352</c:v>
                </c:pt>
                <c:pt idx="95">
                  <c:v>0.39635893106945413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raman'!$A$89:$B$89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raman'!$D$89:$CU$89</c:f>
              <c:numCache>
                <c:formatCode>General</c:formatCode>
                <c:ptCount val="96"/>
                <c:pt idx="0">
                  <c:v>7.1224096504388552E-3</c:v>
                </c:pt>
                <c:pt idx="1">
                  <c:v>7.7634290582310533E-3</c:v>
                </c:pt>
                <c:pt idx="2">
                  <c:v>8.6626307186752835E-3</c:v>
                </c:pt>
                <c:pt idx="3">
                  <c:v>8.6759916689209994E-3</c:v>
                </c:pt>
                <c:pt idx="4">
                  <c:v>8.391094984167834E-3</c:v>
                </c:pt>
                <c:pt idx="5">
                  <c:v>7.7723313794679999E-3</c:v>
                </c:pt>
                <c:pt idx="6">
                  <c:v>8.4890279861645369E-3</c:v>
                </c:pt>
                <c:pt idx="7">
                  <c:v>8.2931619821711312E-3</c:v>
                </c:pt>
                <c:pt idx="8">
                  <c:v>7.9236857772766803E-3</c:v>
                </c:pt>
                <c:pt idx="9">
                  <c:v>7.8480085783723397E-3</c:v>
                </c:pt>
                <c:pt idx="10">
                  <c:v>9.5351254154086729E-3</c:v>
                </c:pt>
                <c:pt idx="11">
                  <c:v>8.7071497932503118E-3</c:v>
                </c:pt>
                <c:pt idx="12">
                  <c:v>1.0287431307052996E-2</c:v>
                </c:pt>
                <c:pt idx="13">
                  <c:v>9.6998332950727715E-3</c:v>
                </c:pt>
                <c:pt idx="14">
                  <c:v>9.7888639758325277E-3</c:v>
                </c:pt>
                <c:pt idx="15">
                  <c:v>9.744352369647798E-3</c:v>
                </c:pt>
                <c:pt idx="16">
                  <c:v>9.5573886868913372E-3</c:v>
                </c:pt>
                <c:pt idx="17">
                  <c:v>1.0812713070374597E-2</c:v>
                </c:pt>
                <c:pt idx="18">
                  <c:v>1.1155474843167913E-2</c:v>
                </c:pt>
                <c:pt idx="19">
                  <c:v>1.1507146405588472E-2</c:v>
                </c:pt>
                <c:pt idx="20">
                  <c:v>1.2268354618469738E-2</c:v>
                </c:pt>
                <c:pt idx="21">
                  <c:v>1.1467085960022215E-2</c:v>
                </c:pt>
                <c:pt idx="22">
                  <c:v>1.2602214070026109E-2</c:v>
                </c:pt>
                <c:pt idx="23">
                  <c:v>1.3532581323189945E-2</c:v>
                </c:pt>
                <c:pt idx="24">
                  <c:v>1.3559288286900784E-2</c:v>
                </c:pt>
                <c:pt idx="25">
                  <c:v>1.5682663674889259E-2</c:v>
                </c:pt>
                <c:pt idx="26">
                  <c:v>1.4912553140771046E-2</c:v>
                </c:pt>
                <c:pt idx="27">
                  <c:v>1.7160561026076767E-2</c:v>
                </c:pt>
                <c:pt idx="28">
                  <c:v>1.7801580433868966E-2</c:v>
                </c:pt>
                <c:pt idx="29">
                  <c:v>1.676437785747148E-2</c:v>
                </c:pt>
                <c:pt idx="30">
                  <c:v>1.8549435164894813E-2</c:v>
                </c:pt>
                <c:pt idx="31">
                  <c:v>2.2440048281052137E-2</c:v>
                </c:pt>
                <c:pt idx="32">
                  <c:v>2.1447364779229677E-2</c:v>
                </c:pt>
                <c:pt idx="33">
                  <c:v>2.4950697048018659E-2</c:v>
                </c:pt>
                <c:pt idx="34">
                  <c:v>2.703400452205058E-2</c:v>
                </c:pt>
                <c:pt idx="35">
                  <c:v>2.923750080117157E-2</c:v>
                </c:pt>
                <c:pt idx="36">
                  <c:v>3.1254033397536095E-2</c:v>
                </c:pt>
                <c:pt idx="37">
                  <c:v>3.6675972729083205E-2</c:v>
                </c:pt>
                <c:pt idx="38">
                  <c:v>4.3531290337242783E-2</c:v>
                </c:pt>
                <c:pt idx="39">
                  <c:v>9.7350019449928868E-2</c:v>
                </c:pt>
                <c:pt idx="40">
                  <c:v>0.39983885603618685</c:v>
                </c:pt>
                <c:pt idx="41">
                  <c:v>1.8178710245142295</c:v>
                </c:pt>
                <c:pt idx="42">
                  <c:v>4.0946167977152585</c:v>
                </c:pt>
                <c:pt idx="43">
                  <c:v>7.5862991618180757</c:v>
                </c:pt>
                <c:pt idx="44">
                  <c:v>7.5862991618180757</c:v>
                </c:pt>
                <c:pt idx="45">
                  <c:v>7.5862991618180757</c:v>
                </c:pt>
                <c:pt idx="46">
                  <c:v>7.5862991618180757</c:v>
                </c:pt>
                <c:pt idx="47">
                  <c:v>7.5862991618180757</c:v>
                </c:pt>
                <c:pt idx="48">
                  <c:v>7.5862991618180757</c:v>
                </c:pt>
                <c:pt idx="49">
                  <c:v>7.5862991618180757</c:v>
                </c:pt>
                <c:pt idx="50">
                  <c:v>7.5862991618180757</c:v>
                </c:pt>
                <c:pt idx="51">
                  <c:v>7.5862991618180757</c:v>
                </c:pt>
                <c:pt idx="52">
                  <c:v>7.5862991618180757</c:v>
                </c:pt>
                <c:pt idx="53">
                  <c:v>7.5862991618180757</c:v>
                </c:pt>
                <c:pt idx="54">
                  <c:v>5.7991657912592975</c:v>
                </c:pt>
                <c:pt idx="55">
                  <c:v>2.0993086869582536</c:v>
                </c:pt>
                <c:pt idx="56">
                  <c:v>0.88820484408458156</c:v>
                </c:pt>
                <c:pt idx="57">
                  <c:v>0.41146174008624586</c:v>
                </c:pt>
                <c:pt idx="58">
                  <c:v>0.38969832049793368</c:v>
                </c:pt>
                <c:pt idx="59">
                  <c:v>0.42614281046968544</c:v>
                </c:pt>
                <c:pt idx="60">
                  <c:v>0.47890653236350011</c:v>
                </c:pt>
                <c:pt idx="61">
                  <c:v>0.58522633501994981</c:v>
                </c:pt>
                <c:pt idx="62">
                  <c:v>0.68302150787367744</c:v>
                </c:pt>
                <c:pt idx="63">
                  <c:v>0.83404335319910217</c:v>
                </c:pt>
                <c:pt idx="64">
                  <c:v>0.95977617592755282</c:v>
                </c:pt>
                <c:pt idx="65">
                  <c:v>1.0798288845401947</c:v>
                </c:pt>
                <c:pt idx="66">
                  <c:v>1.1555312220462819</c:v>
                </c:pt>
                <c:pt idx="67">
                  <c:v>1.1749308886364276</c:v>
                </c:pt>
                <c:pt idx="68">
                  <c:v>1.1370174036347254</c:v>
                </c:pt>
                <c:pt idx="69">
                  <c:v>1.0460374954119811</c:v>
                </c:pt>
                <c:pt idx="70">
                  <c:v>0.94201021224702197</c:v>
                </c:pt>
                <c:pt idx="71">
                  <c:v>0.79704687450031797</c:v>
                </c:pt>
                <c:pt idx="72">
                  <c:v>0.70632069736960756</c:v>
                </c:pt>
                <c:pt idx="73">
                  <c:v>0.59287402643371023</c:v>
                </c:pt>
                <c:pt idx="74">
                  <c:v>0.55309980692568028</c:v>
                </c:pt>
                <c:pt idx="75">
                  <c:v>0.5050680421888174</c:v>
                </c:pt>
                <c:pt idx="76">
                  <c:v>0.48730207850828644</c:v>
                </c:pt>
                <c:pt idx="77">
                  <c:v>0.47633355987948467</c:v>
                </c:pt>
                <c:pt idx="78">
                  <c:v>0.46624199457642512</c:v>
                </c:pt>
                <c:pt idx="79">
                  <c:v>0.46594374440981651</c:v>
                </c:pt>
                <c:pt idx="80">
                  <c:v>0.46616186621690225</c:v>
                </c:pt>
                <c:pt idx="81">
                  <c:v>0.462573954427972</c:v>
                </c:pt>
                <c:pt idx="82">
                  <c:v>0.46571226165248503</c:v>
                </c:pt>
                <c:pt idx="83">
                  <c:v>0.46618857318061313</c:v>
                </c:pt>
                <c:pt idx="84">
                  <c:v>0.46057967763469987</c:v>
                </c:pt>
                <c:pt idx="85">
                  <c:v>0.44875201779102014</c:v>
                </c:pt>
                <c:pt idx="86">
                  <c:v>0.44738985808430326</c:v>
                </c:pt>
                <c:pt idx="87">
                  <c:v>0.44527984364656048</c:v>
                </c:pt>
                <c:pt idx="88">
                  <c:v>0.43985791178340367</c:v>
                </c:pt>
                <c:pt idx="89">
                  <c:v>0.43875838548995727</c:v>
                </c:pt>
                <c:pt idx="90">
                  <c:v>0.43221022036964318</c:v>
                </c:pt>
                <c:pt idx="91">
                  <c:v>0.43112404755805223</c:v>
                </c:pt>
                <c:pt idx="92">
                  <c:v>0.42222103922919879</c:v>
                </c:pt>
                <c:pt idx="93">
                  <c:v>0.4202579205602559</c:v>
                </c:pt>
                <c:pt idx="94">
                  <c:v>0.41271706446972917</c:v>
                </c:pt>
                <c:pt idx="95">
                  <c:v>0.40200674303035999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08917296"/>
        <c:axId val="-308912944"/>
      </c:scatterChart>
      <c:valAx>
        <c:axId val="-308917296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12944"/>
        <c:crosses val="autoZero"/>
        <c:crossBetween val="midCat"/>
      </c:valAx>
      <c:valAx>
        <c:axId val="-3089129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1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raman'!$A$90:$B$90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raman'!$D$90:$CU$90</c:f>
              <c:numCache>
                <c:formatCode>General</c:formatCode>
                <c:ptCount val="96"/>
                <c:pt idx="0">
                  <c:v>7.6774479626538885E-3</c:v>
                </c:pt>
                <c:pt idx="1">
                  <c:v>9.1403489485926102E-3</c:v>
                </c:pt>
                <c:pt idx="2">
                  <c:v>9.067758468456092E-3</c:v>
                </c:pt>
                <c:pt idx="3">
                  <c:v>7.6495321501868843E-3</c:v>
                </c:pt>
                <c:pt idx="4">
                  <c:v>8.5875690231343865E-3</c:v>
                </c:pt>
                <c:pt idx="5">
                  <c:v>7.14700068716927E-3</c:v>
                </c:pt>
                <c:pt idx="6">
                  <c:v>8.6992416407247128E-3</c:v>
                </c:pt>
                <c:pt idx="7">
                  <c:v>9.7377941739980409E-3</c:v>
                </c:pt>
                <c:pt idx="8">
                  <c:v>9.4306921336940706E-3</c:v>
                </c:pt>
                <c:pt idx="9">
                  <c:v>9.2520215661829348E-3</c:v>
                </c:pt>
                <c:pt idx="10">
                  <c:v>9.2073562662357278E-3</c:v>
                </c:pt>
                <c:pt idx="11">
                  <c:v>8.2581437005791181E-3</c:v>
                </c:pt>
                <c:pt idx="12">
                  <c:v>6.8008258771337978E-3</c:v>
                </c:pt>
                <c:pt idx="13">
                  <c:v>8.7383331459008236E-3</c:v>
                </c:pt>
                <c:pt idx="14">
                  <c:v>9.1403489485926102E-3</c:v>
                </c:pt>
                <c:pt idx="15">
                  <c:v>1.0508326804421209E-2</c:v>
                </c:pt>
                <c:pt idx="16">
                  <c:v>1.0162151994385738E-2</c:v>
                </c:pt>
                <c:pt idx="17">
                  <c:v>1.0039313051808611E-2</c:v>
                </c:pt>
                <c:pt idx="18">
                  <c:v>9.4753668013635838E-3</c:v>
                </c:pt>
                <c:pt idx="19">
                  <c:v>9.8494667915883672E-3</c:v>
                </c:pt>
                <c:pt idx="20">
                  <c:v>8.643410015790701E-3</c:v>
                </c:pt>
                <c:pt idx="21">
                  <c:v>1.0977349924756113E-2</c:v>
                </c:pt>
                <c:pt idx="22">
                  <c:v>1.0798679357244977E-2</c:v>
                </c:pt>
                <c:pt idx="23">
                  <c:v>1.0977349924756113E-2</c:v>
                </c:pt>
                <c:pt idx="24">
                  <c:v>1.0949434112289108E-2</c:v>
                </c:pt>
                <c:pt idx="25">
                  <c:v>1.1105772029826641E-2</c:v>
                </c:pt>
                <c:pt idx="26">
                  <c:v>1.3512302418928569E-2</c:v>
                </c:pt>
                <c:pt idx="27">
                  <c:v>1.354022759911788E-2</c:v>
                </c:pt>
                <c:pt idx="28">
                  <c:v>1.1887480352958914E-2</c:v>
                </c:pt>
                <c:pt idx="29">
                  <c:v>1.2663596145875484E-2</c:v>
                </c:pt>
                <c:pt idx="30">
                  <c:v>1.3216376071333706E-2</c:v>
                </c:pt>
                <c:pt idx="31">
                  <c:v>1.3964576051783271E-2</c:v>
                </c:pt>
                <c:pt idx="32">
                  <c:v>1.4835614974809962E-2</c:v>
                </c:pt>
                <c:pt idx="33">
                  <c:v>1.5259972795197656E-2</c:v>
                </c:pt>
                <c:pt idx="34">
                  <c:v>1.7755843151916306E-2</c:v>
                </c:pt>
                <c:pt idx="35">
                  <c:v>1.6840129561220104E-2</c:v>
                </c:pt>
                <c:pt idx="36">
                  <c:v>1.7834007426823922E-2</c:v>
                </c:pt>
                <c:pt idx="37">
                  <c:v>1.7700002159259993E-2</c:v>
                </c:pt>
                <c:pt idx="38">
                  <c:v>1.893956727774037E-2</c:v>
                </c:pt>
                <c:pt idx="39">
                  <c:v>2.0810067228864276E-2</c:v>
                </c:pt>
                <c:pt idx="40">
                  <c:v>2.3278021773115921E-2</c:v>
                </c:pt>
                <c:pt idx="41">
                  <c:v>3.0760040313056167E-2</c:v>
                </c:pt>
                <c:pt idx="42">
                  <c:v>8.0643901633857235E-2</c:v>
                </c:pt>
                <c:pt idx="43">
                  <c:v>0.43502367481038678</c:v>
                </c:pt>
                <c:pt idx="44">
                  <c:v>1.1370494026039553</c:v>
                </c:pt>
                <c:pt idx="45">
                  <c:v>2.982819260055793</c:v>
                </c:pt>
                <c:pt idx="46">
                  <c:v>4.9827466695756568</c:v>
                </c:pt>
                <c:pt idx="47">
                  <c:v>8.4929702223058872</c:v>
                </c:pt>
                <c:pt idx="48">
                  <c:v>9.5146234032775894</c:v>
                </c:pt>
                <c:pt idx="49">
                  <c:v>9.5146234032775894</c:v>
                </c:pt>
                <c:pt idx="50">
                  <c:v>9.5146234032775894</c:v>
                </c:pt>
                <c:pt idx="51">
                  <c:v>9.5146234032775894</c:v>
                </c:pt>
                <c:pt idx="52">
                  <c:v>9.5146234032775894</c:v>
                </c:pt>
                <c:pt idx="53">
                  <c:v>9.5146234032775894</c:v>
                </c:pt>
                <c:pt idx="54">
                  <c:v>8.2821224092451544</c:v>
                </c:pt>
                <c:pt idx="55">
                  <c:v>4.5105362285653046</c:v>
                </c:pt>
                <c:pt idx="56">
                  <c:v>2.5310447956518032</c:v>
                </c:pt>
                <c:pt idx="57">
                  <c:v>1.0505203886836603</c:v>
                </c:pt>
                <c:pt idx="58">
                  <c:v>0.47146781482467348</c:v>
                </c:pt>
                <c:pt idx="59">
                  <c:v>0.17380622782103922</c:v>
                </c:pt>
                <c:pt idx="60">
                  <c:v>0.12802630943544627</c:v>
                </c:pt>
                <c:pt idx="61">
                  <c:v>0.14281725911030901</c:v>
                </c:pt>
                <c:pt idx="62">
                  <c:v>0.16673180824628417</c:v>
                </c:pt>
                <c:pt idx="63">
                  <c:v>0.22713516269649328</c:v>
                </c:pt>
                <c:pt idx="64">
                  <c:v>0.30615982542687425</c:v>
                </c:pt>
                <c:pt idx="65">
                  <c:v>0.45312569277233855</c:v>
                </c:pt>
                <c:pt idx="66">
                  <c:v>0.60253718201208095</c:v>
                </c:pt>
                <c:pt idx="67">
                  <c:v>0.78943136379938339</c:v>
                </c:pt>
                <c:pt idx="68">
                  <c:v>0.9109416167480261</c:v>
                </c:pt>
                <c:pt idx="69">
                  <c:v>1.0171918969014713</c:v>
                </c:pt>
                <c:pt idx="70">
                  <c:v>1.0337249244223874</c:v>
                </c:pt>
                <c:pt idx="71">
                  <c:v>0.98468418621214615</c:v>
                </c:pt>
                <c:pt idx="72">
                  <c:v>0.8806673490427851</c:v>
                </c:pt>
                <c:pt idx="73">
                  <c:v>0.70935140841597111</c:v>
                </c:pt>
                <c:pt idx="74">
                  <c:v>0.57742215926280149</c:v>
                </c:pt>
                <c:pt idx="75">
                  <c:v>0.42946799721422674</c:v>
                </c:pt>
                <c:pt idx="76">
                  <c:v>0.34171059386816066</c:v>
                </c:pt>
                <c:pt idx="77">
                  <c:v>0.26848728661909399</c:v>
                </c:pt>
                <c:pt idx="78">
                  <c:v>0.23313194760052117</c:v>
                </c:pt>
                <c:pt idx="79">
                  <c:v>0.20710680379076124</c:v>
                </c:pt>
                <c:pt idx="80">
                  <c:v>0.19806696113477218</c:v>
                </c:pt>
                <c:pt idx="81">
                  <c:v>0.19951869579572409</c:v>
                </c:pt>
                <c:pt idx="82">
                  <c:v>0.20601241963255393</c:v>
                </c:pt>
                <c:pt idx="83">
                  <c:v>0.20502970809193688</c:v>
                </c:pt>
                <c:pt idx="84">
                  <c:v>0.2073971469758627</c:v>
                </c:pt>
                <c:pt idx="85">
                  <c:v>0.20682762693064657</c:v>
                </c:pt>
                <c:pt idx="86">
                  <c:v>0.2073971469758627</c:v>
                </c:pt>
                <c:pt idx="87">
                  <c:v>0.20445459551650508</c:v>
                </c:pt>
                <c:pt idx="88">
                  <c:v>0.20662103118294614</c:v>
                </c:pt>
                <c:pt idx="89">
                  <c:v>0.204979450261774</c:v>
                </c:pt>
                <c:pt idx="90">
                  <c:v>0.20467235758919233</c:v>
                </c:pt>
                <c:pt idx="91">
                  <c:v>0.20543172389462869</c:v>
                </c:pt>
                <c:pt idx="92">
                  <c:v>0.19803903595458283</c:v>
                </c:pt>
                <c:pt idx="93">
                  <c:v>0.19727966964914648</c:v>
                </c:pt>
                <c:pt idx="94">
                  <c:v>0.1927569520560441</c:v>
                </c:pt>
                <c:pt idx="95">
                  <c:v>0.19351632772920277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raman'!$A$91:$B$91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raman'!$D$91:$CU$91</c:f>
              <c:numCache>
                <c:formatCode>General</c:formatCode>
                <c:ptCount val="96"/>
                <c:pt idx="0">
                  <c:v>8.415999849489094E-3</c:v>
                </c:pt>
                <c:pt idx="1">
                  <c:v>8.2605619468101334E-3</c:v>
                </c:pt>
                <c:pt idx="2">
                  <c:v>7.7109736095053224E-3</c:v>
                </c:pt>
                <c:pt idx="3">
                  <c:v>8.5270295839151144E-3</c:v>
                </c:pt>
                <c:pt idx="4">
                  <c:v>7.8219940301376672E-3</c:v>
                </c:pt>
                <c:pt idx="5">
                  <c:v>7.7165246305369393E-3</c:v>
                </c:pt>
                <c:pt idx="6">
                  <c:v>7.799789946011197E-3</c:v>
                </c:pt>
                <c:pt idx="7">
                  <c:v>7.4500476796382819E-3</c:v>
                </c:pt>
                <c:pt idx="8">
                  <c:v>9.2764826197391792E-3</c:v>
                </c:pt>
                <c:pt idx="9">
                  <c:v>7.8553094701210458E-3</c:v>
                </c:pt>
                <c:pt idx="10">
                  <c:v>8.0329514569264741E-3</c:v>
                </c:pt>
                <c:pt idx="11">
                  <c:v>7.7109736095053224E-3</c:v>
                </c:pt>
                <c:pt idx="12">
                  <c:v>8.149532212384113E-3</c:v>
                </c:pt>
                <c:pt idx="13">
                  <c:v>8.6769257793561337E-3</c:v>
                </c:pt>
                <c:pt idx="14">
                  <c:v>8.1162260861944099E-3</c:v>
                </c:pt>
                <c:pt idx="15">
                  <c:v>9.8982435442486923E-3</c:v>
                </c:pt>
                <c:pt idx="16">
                  <c:v>8.7879555137821558E-3</c:v>
                </c:pt>
                <c:pt idx="17">
                  <c:v>8.9378423954294978E-3</c:v>
                </c:pt>
                <c:pt idx="18">
                  <c:v>8.8712208292564144E-3</c:v>
                </c:pt>
                <c:pt idx="19">
                  <c:v>1.0020375320737948E-2</c:v>
                </c:pt>
                <c:pt idx="20">
                  <c:v>9.5818074040654785E-3</c:v>
                </c:pt>
                <c:pt idx="21">
                  <c:v>1.0725410874515397E-2</c:v>
                </c:pt>
                <c:pt idx="22">
                  <c:v>1.1547027183750483E-2</c:v>
                </c:pt>
                <c:pt idx="23">
                  <c:v>1.1108459267078017E-2</c:v>
                </c:pt>
                <c:pt idx="24">
                  <c:v>9.2376161587241802E-3</c:v>
                </c:pt>
                <c:pt idx="25">
                  <c:v>1.1136214372236103E-2</c:v>
                </c:pt>
                <c:pt idx="26">
                  <c:v>1.1846800947045167E-2</c:v>
                </c:pt>
                <c:pt idx="27">
                  <c:v>1.0447831881553505E-2</c:v>
                </c:pt>
                <c:pt idx="28">
                  <c:v>1.2168788108259998E-2</c:v>
                </c:pt>
                <c:pt idx="29">
                  <c:v>1.3118087215015959E-2</c:v>
                </c:pt>
                <c:pt idx="30">
                  <c:v>1.2279817842686018E-2</c:v>
                </c:pt>
                <c:pt idx="31">
                  <c:v>1.4406026546081599E-2</c:v>
                </c:pt>
                <c:pt idx="32">
                  <c:v>1.4433781651239685E-2</c:v>
                </c:pt>
                <c:pt idx="33">
                  <c:v>1.7048517460592289E-2</c:v>
                </c:pt>
                <c:pt idx="34">
                  <c:v>1.6937487726166267E-2</c:v>
                </c:pt>
                <c:pt idx="35">
                  <c:v>1.6837560033803482E-2</c:v>
                </c:pt>
                <c:pt idx="36">
                  <c:v>1.9313511003571978E-2</c:v>
                </c:pt>
                <c:pt idx="37">
                  <c:v>1.9890854446034879E-2</c:v>
                </c:pt>
                <c:pt idx="38">
                  <c:v>2.0373830530960282E-2</c:v>
                </c:pt>
                <c:pt idx="39">
                  <c:v>2.4148822873857653E-2</c:v>
                </c:pt>
                <c:pt idx="40">
                  <c:v>2.5098121980613619E-2</c:v>
                </c:pt>
                <c:pt idx="41">
                  <c:v>3.3825006949254305E-2</c:v>
                </c:pt>
                <c:pt idx="42">
                  <c:v>9.3897290370603764E-2</c:v>
                </c:pt>
                <c:pt idx="43">
                  <c:v>0.48435322245851836</c:v>
                </c:pt>
                <c:pt idx="44">
                  <c:v>1.2435089587285777</c:v>
                </c:pt>
                <c:pt idx="45">
                  <c:v>3.2203704961928232</c:v>
                </c:pt>
                <c:pt idx="46">
                  <c:v>5.3757390297364749</c:v>
                </c:pt>
                <c:pt idx="47">
                  <c:v>9.0112139193528851</c:v>
                </c:pt>
                <c:pt idx="48">
                  <c:v>9.459849087669669</c:v>
                </c:pt>
                <c:pt idx="49">
                  <c:v>9.459849087669669</c:v>
                </c:pt>
                <c:pt idx="50">
                  <c:v>9.459849087669669</c:v>
                </c:pt>
                <c:pt idx="51">
                  <c:v>9.459849087669669</c:v>
                </c:pt>
                <c:pt idx="52">
                  <c:v>9.459849087669669</c:v>
                </c:pt>
                <c:pt idx="53">
                  <c:v>9.459849087669669</c:v>
                </c:pt>
                <c:pt idx="54">
                  <c:v>9.459849087669669</c:v>
                </c:pt>
                <c:pt idx="55">
                  <c:v>5.7100253535434575</c:v>
                </c:pt>
                <c:pt idx="56">
                  <c:v>3.2843010372725447</c:v>
                </c:pt>
                <c:pt idx="57">
                  <c:v>1.3769381527310347</c:v>
                </c:pt>
                <c:pt idx="58">
                  <c:v>0.60611325750073564</c:v>
                </c:pt>
                <c:pt idx="59">
                  <c:v>0.20191191693847033</c:v>
                </c:pt>
                <c:pt idx="60">
                  <c:v>0.14011313558317642</c:v>
                </c:pt>
                <c:pt idx="61">
                  <c:v>0.14975601353238338</c:v>
                </c:pt>
                <c:pt idx="62">
                  <c:v>0.17361616468500959</c:v>
                </c:pt>
                <c:pt idx="63">
                  <c:v>0.2421266520399746</c:v>
                </c:pt>
                <c:pt idx="64">
                  <c:v>0.32171229253582795</c:v>
                </c:pt>
                <c:pt idx="65">
                  <c:v>0.47928474907731738</c:v>
                </c:pt>
                <c:pt idx="66">
                  <c:v>0.61263066845050651</c:v>
                </c:pt>
                <c:pt idx="67">
                  <c:v>0.79821020552422517</c:v>
                </c:pt>
                <c:pt idx="68">
                  <c:v>0.93088995580465184</c:v>
                </c:pt>
                <c:pt idx="69">
                  <c:v>1.0331477265006348</c:v>
                </c:pt>
                <c:pt idx="70">
                  <c:v>1.0455163699936205</c:v>
                </c:pt>
                <c:pt idx="71">
                  <c:v>1.0008271673302667</c:v>
                </c:pt>
                <c:pt idx="72">
                  <c:v>0.9065301755040055</c:v>
                </c:pt>
                <c:pt idx="73">
                  <c:v>0.72885034675486693</c:v>
                </c:pt>
                <c:pt idx="74">
                  <c:v>0.60645744874607688</c:v>
                </c:pt>
                <c:pt idx="75">
                  <c:v>0.44991755662681776</c:v>
                </c:pt>
                <c:pt idx="76">
                  <c:v>0.36336484453625151</c:v>
                </c:pt>
                <c:pt idx="77">
                  <c:v>0.28800941736306285</c:v>
                </c:pt>
                <c:pt idx="78">
                  <c:v>0.25570550194199582</c:v>
                </c:pt>
                <c:pt idx="79">
                  <c:v>0.22801485754994974</c:v>
                </c:pt>
                <c:pt idx="80">
                  <c:v>0.22696563075083101</c:v>
                </c:pt>
                <c:pt idx="81">
                  <c:v>0.22931389892307863</c:v>
                </c:pt>
                <c:pt idx="82">
                  <c:v>0.23110146740216453</c:v>
                </c:pt>
                <c:pt idx="83">
                  <c:v>0.23249487613283087</c:v>
                </c:pt>
                <c:pt idx="84">
                  <c:v>0.23096822426981833</c:v>
                </c:pt>
                <c:pt idx="85">
                  <c:v>0.23509850990012027</c:v>
                </c:pt>
                <c:pt idx="86">
                  <c:v>0.23769659264637802</c:v>
                </c:pt>
                <c:pt idx="87">
                  <c:v>0.23606446206997109</c:v>
                </c:pt>
                <c:pt idx="88">
                  <c:v>0.23715254601631114</c:v>
                </c:pt>
                <c:pt idx="89">
                  <c:v>0.23904559320879143</c:v>
                </c:pt>
                <c:pt idx="90">
                  <c:v>0.23658629530211778</c:v>
                </c:pt>
                <c:pt idx="91">
                  <c:v>0.23570361776153492</c:v>
                </c:pt>
                <c:pt idx="92">
                  <c:v>0.23104594787805469</c:v>
                </c:pt>
                <c:pt idx="93">
                  <c:v>0.22612736137850104</c:v>
                </c:pt>
                <c:pt idx="94">
                  <c:v>0.23129576245206479</c:v>
                </c:pt>
                <c:pt idx="95">
                  <c:v>0.23105149889908627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raman'!$A$92:$B$92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raman'!$D$92:$CU$92</c:f>
              <c:numCache>
                <c:formatCode>General</c:formatCode>
                <c:ptCount val="96"/>
                <c:pt idx="0">
                  <c:v>6.2809861249043201E-3</c:v>
                </c:pt>
                <c:pt idx="1">
                  <c:v>5.4958678487563644E-3</c:v>
                </c:pt>
                <c:pt idx="2">
                  <c:v>6.0811360946533928E-3</c:v>
                </c:pt>
                <c:pt idx="3">
                  <c:v>6.0097667860953014E-3</c:v>
                </c:pt>
                <c:pt idx="4">
                  <c:v>5.6243405873050651E-3</c:v>
                </c:pt>
                <c:pt idx="5">
                  <c:v>6.0478304173262835E-3</c:v>
                </c:pt>
                <c:pt idx="6">
                  <c:v>8.0035011515565673E-3</c:v>
                </c:pt>
                <c:pt idx="7">
                  <c:v>8.2128670896152393E-3</c:v>
                </c:pt>
                <c:pt idx="8">
                  <c:v>8.1890773200958746E-3</c:v>
                </c:pt>
                <c:pt idx="9">
                  <c:v>7.8131670291133846E-3</c:v>
                </c:pt>
                <c:pt idx="10">
                  <c:v>7.8750284130078667E-3</c:v>
                </c:pt>
                <c:pt idx="11">
                  <c:v>6.8234407688106289E-3</c:v>
                </c:pt>
                <c:pt idx="12">
                  <c:v>5.9859690334318032E-3</c:v>
                </c:pt>
                <c:pt idx="13">
                  <c:v>8.6125671501170922E-3</c:v>
                </c:pt>
                <c:pt idx="14">
                  <c:v>8.4936103193761388E-3</c:v>
                </c:pt>
                <c:pt idx="15">
                  <c:v>8.3889273503468011E-3</c:v>
                </c:pt>
                <c:pt idx="16">
                  <c:v>8.6411148735403304E-3</c:v>
                </c:pt>
                <c:pt idx="17">
                  <c:v>9.4500309023517852E-3</c:v>
                </c:pt>
                <c:pt idx="18">
                  <c:v>7.9226079520465943E-3</c:v>
                </c:pt>
                <c:pt idx="19">
                  <c:v>9.3215581638030863E-3</c:v>
                </c:pt>
                <c:pt idx="20">
                  <c:v>8.4603046420490286E-3</c:v>
                </c:pt>
                <c:pt idx="21">
                  <c:v>9.6403650247949661E-3</c:v>
                </c:pt>
                <c:pt idx="22">
                  <c:v>1.083946520630053E-2</c:v>
                </c:pt>
                <c:pt idx="23">
                  <c:v>1.0820433390685039E-2</c:v>
                </c:pt>
                <c:pt idx="24">
                  <c:v>1.2652389340270494E-2</c:v>
                </c:pt>
                <c:pt idx="25">
                  <c:v>1.2038565387806092E-2</c:v>
                </c:pt>
                <c:pt idx="26">
                  <c:v>1.2086144926844821E-2</c:v>
                </c:pt>
                <c:pt idx="27">
                  <c:v>1.2771346171011447E-2</c:v>
                </c:pt>
                <c:pt idx="28">
                  <c:v>1.304256550982047E-2</c:v>
                </c:pt>
                <c:pt idx="29">
                  <c:v>1.3185320093224921E-2</c:v>
                </c:pt>
                <c:pt idx="30">
                  <c:v>1.3447023524226194E-2</c:v>
                </c:pt>
                <c:pt idx="31">
                  <c:v>1.6221126195075677E-2</c:v>
                </c:pt>
                <c:pt idx="32">
                  <c:v>1.5069613535752978E-2</c:v>
                </c:pt>
                <c:pt idx="33">
                  <c:v>1.6787370608501349E-2</c:v>
                </c:pt>
                <c:pt idx="34">
                  <c:v>1.7934125313920177E-2</c:v>
                </c:pt>
                <c:pt idx="35">
                  <c:v>1.8724009527116142E-2</c:v>
                </c:pt>
                <c:pt idx="36">
                  <c:v>2.1559965598715973E-2</c:v>
                </c:pt>
                <c:pt idx="37">
                  <c:v>2.2887538518770234E-2</c:v>
                </c:pt>
                <c:pt idx="38">
                  <c:v>2.5685438942283215E-2</c:v>
                </c:pt>
                <c:pt idx="39">
                  <c:v>2.8878273489250043E-2</c:v>
                </c:pt>
                <c:pt idx="40">
                  <c:v>3.34224707257905E-2</c:v>
                </c:pt>
                <c:pt idx="41">
                  <c:v>4.1245161645855767E-2</c:v>
                </c:pt>
                <c:pt idx="42">
                  <c:v>0.16553735912275272</c:v>
                </c:pt>
                <c:pt idx="43">
                  <c:v>0.58640641872250387</c:v>
                </c:pt>
                <c:pt idx="44">
                  <c:v>2.2071393992439758</c:v>
                </c:pt>
                <c:pt idx="45">
                  <c:v>4.5820097420064156</c:v>
                </c:pt>
                <c:pt idx="46">
                  <c:v>8.1092273658444807</c:v>
                </c:pt>
                <c:pt idx="47">
                  <c:v>8.1092273658444807</c:v>
                </c:pt>
                <c:pt idx="48">
                  <c:v>8.1092273658444807</c:v>
                </c:pt>
                <c:pt idx="49">
                  <c:v>8.1092273658444807</c:v>
                </c:pt>
                <c:pt idx="50">
                  <c:v>8.1092273658444807</c:v>
                </c:pt>
                <c:pt idx="51">
                  <c:v>8.1092273658444807</c:v>
                </c:pt>
                <c:pt idx="52">
                  <c:v>8.1092273658444807</c:v>
                </c:pt>
                <c:pt idx="53">
                  <c:v>8.1092273658444807</c:v>
                </c:pt>
                <c:pt idx="54">
                  <c:v>8.1092273658444807</c:v>
                </c:pt>
                <c:pt idx="55">
                  <c:v>8.1092273658444807</c:v>
                </c:pt>
                <c:pt idx="56">
                  <c:v>5.0179531730958242</c:v>
                </c:pt>
                <c:pt idx="57">
                  <c:v>2.610326521053</c:v>
                </c:pt>
                <c:pt idx="58">
                  <c:v>0.93742803644615036</c:v>
                </c:pt>
                <c:pt idx="59">
                  <c:v>0.42661711497170107</c:v>
                </c:pt>
                <c:pt idx="60">
                  <c:v>0.28444313765697066</c:v>
                </c:pt>
                <c:pt idx="61">
                  <c:v>0.28184984521761247</c:v>
                </c:pt>
                <c:pt idx="62">
                  <c:v>0.309885897000724</c:v>
                </c:pt>
                <c:pt idx="63">
                  <c:v>0.35028882895729702</c:v>
                </c:pt>
                <c:pt idx="64">
                  <c:v>0.44170576830621366</c:v>
                </c:pt>
                <c:pt idx="65">
                  <c:v>0.5429724306348398</c:v>
                </c:pt>
                <c:pt idx="66">
                  <c:v>0.69637606529170892</c:v>
                </c:pt>
                <c:pt idx="67">
                  <c:v>0.84055805881675638</c:v>
                </c:pt>
                <c:pt idx="68">
                  <c:v>0.98341723737565345</c:v>
                </c:pt>
                <c:pt idx="69">
                  <c:v>1.0562005763047715</c:v>
                </c:pt>
                <c:pt idx="70">
                  <c:v>1.0955471626632436</c:v>
                </c:pt>
                <c:pt idx="71">
                  <c:v>1.0622198589986747</c:v>
                </c:pt>
                <c:pt idx="72">
                  <c:v>0.96060107614858536</c:v>
                </c:pt>
                <c:pt idx="73">
                  <c:v>0.85298204242020859</c:v>
                </c:pt>
                <c:pt idx="74">
                  <c:v>0.70850027384978476</c:v>
                </c:pt>
                <c:pt idx="75">
                  <c:v>0.62349755930136919</c:v>
                </c:pt>
                <c:pt idx="76">
                  <c:v>0.51764862812182755</c:v>
                </c:pt>
                <c:pt idx="77">
                  <c:v>0.47487604352566648</c:v>
                </c:pt>
                <c:pt idx="78">
                  <c:v>0.42314353719497333</c:v>
                </c:pt>
                <c:pt idx="79">
                  <c:v>0.41885629341867442</c:v>
                </c:pt>
                <c:pt idx="80">
                  <c:v>0.40408644694515367</c:v>
                </c:pt>
                <c:pt idx="81">
                  <c:v>0.4114666082364381</c:v>
                </c:pt>
                <c:pt idx="82">
                  <c:v>0.4093158454258608</c:v>
                </c:pt>
                <c:pt idx="83">
                  <c:v>0.40957279888610232</c:v>
                </c:pt>
                <c:pt idx="84">
                  <c:v>0.41444056892068265</c:v>
                </c:pt>
                <c:pt idx="85">
                  <c:v>0.42140199035270559</c:v>
                </c:pt>
                <c:pt idx="86">
                  <c:v>0.41744306934520631</c:v>
                </c:pt>
                <c:pt idx="87">
                  <c:v>0.41877540021916448</c:v>
                </c:pt>
                <c:pt idx="88">
                  <c:v>0.4070984712606292</c:v>
                </c:pt>
                <c:pt idx="89">
                  <c:v>0.41132861959008166</c:v>
                </c:pt>
                <c:pt idx="90">
                  <c:v>0.40584703358618107</c:v>
                </c:pt>
                <c:pt idx="91">
                  <c:v>0.40399128786707622</c:v>
                </c:pt>
                <c:pt idx="92">
                  <c:v>0.39761988465171005</c:v>
                </c:pt>
                <c:pt idx="93">
                  <c:v>0.3982622643107418</c:v>
                </c:pt>
                <c:pt idx="94">
                  <c:v>0.39196223838707789</c:v>
                </c:pt>
                <c:pt idx="95">
                  <c:v>0.39462214218109026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raman'!$A$93:$B$93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raman'!$D$93:$CU$93</c:f>
              <c:numCache>
                <c:formatCode>General</c:formatCode>
                <c:ptCount val="96"/>
                <c:pt idx="0">
                  <c:v>6.7395799636889853E-3</c:v>
                </c:pt>
                <c:pt idx="1">
                  <c:v>8.2708987106884652E-3</c:v>
                </c:pt>
                <c:pt idx="2">
                  <c:v>7.8302039358984481E-3</c:v>
                </c:pt>
                <c:pt idx="3">
                  <c:v>7.8702643814647037E-3</c:v>
                </c:pt>
                <c:pt idx="4">
                  <c:v>7.5853676967115383E-3</c:v>
                </c:pt>
                <c:pt idx="5">
                  <c:v>8.0038141367994916E-3</c:v>
                </c:pt>
                <c:pt idx="6">
                  <c:v>8.2352894257406838E-3</c:v>
                </c:pt>
                <c:pt idx="7">
                  <c:v>8.2575452288330478E-3</c:v>
                </c:pt>
                <c:pt idx="8">
                  <c:v>8.475667035918821E-3</c:v>
                </c:pt>
                <c:pt idx="9">
                  <c:v>9.0810771587632351E-3</c:v>
                </c:pt>
                <c:pt idx="10">
                  <c:v>7.9459415803690443E-3</c:v>
                </c:pt>
                <c:pt idx="11">
                  <c:v>9.1033329618555991E-3</c:v>
                </c:pt>
                <c:pt idx="12">
                  <c:v>9.9624741767335712E-3</c:v>
                </c:pt>
                <c:pt idx="13">
                  <c:v>8.8406920801947994E-3</c:v>
                </c:pt>
                <c:pt idx="14">
                  <c:v>8.8184362771024337E-3</c:v>
                </c:pt>
                <c:pt idx="15">
                  <c:v>1.0265175503960628E-2</c:v>
                </c:pt>
                <c:pt idx="16">
                  <c:v>9.1077841224740733E-3</c:v>
                </c:pt>
                <c:pt idx="17">
                  <c:v>1.0372010827194279E-2</c:v>
                </c:pt>
                <c:pt idx="18">
                  <c:v>1.1191091596505994E-2</c:v>
                </c:pt>
                <c:pt idx="19">
                  <c:v>1.029633362828994E-2</c:v>
                </c:pt>
                <c:pt idx="20">
                  <c:v>1.054116986747685E-2</c:v>
                </c:pt>
                <c:pt idx="21">
                  <c:v>1.2179323937709981E-2</c:v>
                </c:pt>
                <c:pt idx="22">
                  <c:v>1.0385364309049698E-2</c:v>
                </c:pt>
                <c:pt idx="23">
                  <c:v>1.3910959849321343E-2</c:v>
                </c:pt>
                <c:pt idx="24">
                  <c:v>1.3412392518100875E-2</c:v>
                </c:pt>
                <c:pt idx="25">
                  <c:v>1.4507460182538512E-2</c:v>
                </c:pt>
                <c:pt idx="26">
                  <c:v>1.3853094761281194E-2</c:v>
                </c:pt>
                <c:pt idx="27">
                  <c:v>1.5433376275083876E-2</c:v>
                </c:pt>
                <c:pt idx="28">
                  <c:v>1.58073036405968E-2</c:v>
                </c:pt>
                <c:pt idx="29">
                  <c:v>1.4845778263103654E-2</c:v>
                </c:pt>
                <c:pt idx="30">
                  <c:v>1.566485156402507E-2</c:v>
                </c:pt>
                <c:pt idx="31">
                  <c:v>1.8260087319523177E-2</c:v>
                </c:pt>
                <c:pt idx="32">
                  <c:v>1.9577727951665055E-2</c:v>
                </c:pt>
                <c:pt idx="33">
                  <c:v>2.1745614945838265E-2</c:v>
                </c:pt>
                <c:pt idx="34">
                  <c:v>2.1701095871263235E-2</c:v>
                </c:pt>
                <c:pt idx="35">
                  <c:v>2.4291872997752567E-2</c:v>
                </c:pt>
                <c:pt idx="36">
                  <c:v>2.6165960985935661E-2</c:v>
                </c:pt>
                <c:pt idx="37">
                  <c:v>2.7951018293359001E-2</c:v>
                </c:pt>
                <c:pt idx="38">
                  <c:v>3.1752600728756561E-2</c:v>
                </c:pt>
                <c:pt idx="39">
                  <c:v>3.5772312439630201E-2</c:v>
                </c:pt>
                <c:pt idx="40">
                  <c:v>4.1590434939782595E-2</c:v>
                </c:pt>
                <c:pt idx="41">
                  <c:v>5.6494078290926397E-2</c:v>
                </c:pt>
                <c:pt idx="42">
                  <c:v>0.17637317670266717</c:v>
                </c:pt>
                <c:pt idx="43">
                  <c:v>1.0535026668352132</c:v>
                </c:pt>
                <c:pt idx="44">
                  <c:v>2.7988230220181141</c:v>
                </c:pt>
                <c:pt idx="45">
                  <c:v>7.1652177093278899</c:v>
                </c:pt>
                <c:pt idx="46">
                  <c:v>7.5863125152999311</c:v>
                </c:pt>
                <c:pt idx="47">
                  <c:v>7.5863125152999311</c:v>
                </c:pt>
                <c:pt idx="48">
                  <c:v>7.5863125152999311</c:v>
                </c:pt>
                <c:pt idx="49">
                  <c:v>7.5863125152999311</c:v>
                </c:pt>
                <c:pt idx="50">
                  <c:v>7.5863125152999311</c:v>
                </c:pt>
                <c:pt idx="51">
                  <c:v>7.5863125152999311</c:v>
                </c:pt>
                <c:pt idx="52">
                  <c:v>7.5863125152999311</c:v>
                </c:pt>
                <c:pt idx="53">
                  <c:v>7.5863125152999311</c:v>
                </c:pt>
                <c:pt idx="54">
                  <c:v>7.5863125152999311</c:v>
                </c:pt>
                <c:pt idx="55">
                  <c:v>7.5863125152999311</c:v>
                </c:pt>
                <c:pt idx="56">
                  <c:v>7.28542176486995</c:v>
                </c:pt>
                <c:pt idx="57">
                  <c:v>3.3006058537452283</c:v>
                </c:pt>
                <c:pt idx="58">
                  <c:v>1.4681027216143625</c:v>
                </c:pt>
                <c:pt idx="59">
                  <c:v>0.47231384816861105</c:v>
                </c:pt>
                <c:pt idx="60">
                  <c:v>0.31406720903013224</c:v>
                </c:pt>
                <c:pt idx="61">
                  <c:v>0.31087548040980734</c:v>
                </c:pt>
                <c:pt idx="62">
                  <c:v>0.33068468365041359</c:v>
                </c:pt>
                <c:pt idx="63">
                  <c:v>0.38228211184150473</c:v>
                </c:pt>
                <c:pt idx="64">
                  <c:v>0.45373770604000541</c:v>
                </c:pt>
                <c:pt idx="65">
                  <c:v>0.57440471962833828</c:v>
                </c:pt>
                <c:pt idx="66">
                  <c:v>0.68536299760036135</c:v>
                </c:pt>
                <c:pt idx="67">
                  <c:v>0.83336671703797183</c:v>
                </c:pt>
                <c:pt idx="68">
                  <c:v>0.95638413014261603</c:v>
                </c:pt>
                <c:pt idx="69">
                  <c:v>1.0480451182187185</c:v>
                </c:pt>
                <c:pt idx="70">
                  <c:v>1.0738460616287684</c:v>
                </c:pt>
                <c:pt idx="71">
                  <c:v>1.0340851956025938</c:v>
                </c:pt>
                <c:pt idx="72">
                  <c:v>0.96240256980738015</c:v>
                </c:pt>
                <c:pt idx="73">
                  <c:v>0.84186464734537336</c:v>
                </c:pt>
                <c:pt idx="74">
                  <c:v>0.73305200056443109</c:v>
                </c:pt>
                <c:pt idx="75">
                  <c:v>0.61135223556031926</c:v>
                </c:pt>
                <c:pt idx="76">
                  <c:v>0.53596150170269596</c:v>
                </c:pt>
                <c:pt idx="77">
                  <c:v>0.4745529612010701</c:v>
                </c:pt>
                <c:pt idx="78">
                  <c:v>0.43862484320301276</c:v>
                </c:pt>
                <c:pt idx="79">
                  <c:v>0.41993741459055495</c:v>
                </c:pt>
                <c:pt idx="80">
                  <c:v>0.41477811614066873</c:v>
                </c:pt>
                <c:pt idx="81">
                  <c:v>0.41748908207224711</c:v>
                </c:pt>
                <c:pt idx="82">
                  <c:v>0.42030243963483094</c:v>
                </c:pt>
                <c:pt idx="83">
                  <c:v>0.42503884048401086</c:v>
                </c:pt>
                <c:pt idx="84">
                  <c:v>0.42412182671270243</c:v>
                </c:pt>
                <c:pt idx="85">
                  <c:v>0.42338288177130384</c:v>
                </c:pt>
                <c:pt idx="86">
                  <c:v>0.4199997308392136</c:v>
                </c:pt>
                <c:pt idx="87">
                  <c:v>0.42333391153611033</c:v>
                </c:pt>
                <c:pt idx="88">
                  <c:v>0.41906491989382161</c:v>
                </c:pt>
                <c:pt idx="89">
                  <c:v>0.42117938549218281</c:v>
                </c:pt>
                <c:pt idx="90">
                  <c:v>0.4136429805622745</c:v>
                </c:pt>
                <c:pt idx="91">
                  <c:v>0.40918256660822055</c:v>
                </c:pt>
                <c:pt idx="92">
                  <c:v>0.40518066700821109</c:v>
                </c:pt>
                <c:pt idx="93">
                  <c:v>0.40287923772709344</c:v>
                </c:pt>
                <c:pt idx="94">
                  <c:v>0.39958066631514444</c:v>
                </c:pt>
                <c:pt idx="95">
                  <c:v>0.40125888829933415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98815456"/>
        <c:axId val="-298823616"/>
      </c:scatterChart>
      <c:valAx>
        <c:axId val="-298815456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823616"/>
        <c:crosses val="autoZero"/>
        <c:crossBetween val="midCat"/>
      </c:valAx>
      <c:valAx>
        <c:axId val="-2988236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815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raman'!$A$94:$B$94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raman'!$D$94:$CU$94</c:f>
              <c:numCache>
                <c:formatCode>General</c:formatCode>
                <c:ptCount val="96"/>
                <c:pt idx="0">
                  <c:v>8.3921489681430469E-3</c:v>
                </c:pt>
                <c:pt idx="1">
                  <c:v>7.1358343621824678E-3</c:v>
                </c:pt>
                <c:pt idx="2">
                  <c:v>6.7226522345038781E-3</c:v>
                </c:pt>
                <c:pt idx="3">
                  <c:v>8.2413942130989144E-3</c:v>
                </c:pt>
                <c:pt idx="4">
                  <c:v>9.0454258184824877E-3</c:v>
                </c:pt>
                <c:pt idx="5">
                  <c:v>8.3642331556760419E-3</c:v>
                </c:pt>
                <c:pt idx="6">
                  <c:v>9.9388067592050891E-3</c:v>
                </c:pt>
                <c:pt idx="7">
                  <c:v>7.1805090298519801E-3</c:v>
                </c:pt>
                <c:pt idx="8">
                  <c:v>9.067758468456092E-3</c:v>
                </c:pt>
                <c:pt idx="9">
                  <c:v>7.2195911673057882E-3</c:v>
                </c:pt>
                <c:pt idx="10">
                  <c:v>8.4368142680902557E-3</c:v>
                </c:pt>
                <c:pt idx="11">
                  <c:v>8.1576374079755948E-3</c:v>
                </c:pt>
                <c:pt idx="12">
                  <c:v>7.8393690426848232E-3</c:v>
                </c:pt>
                <c:pt idx="13">
                  <c:v>7.8114532302178182E-3</c:v>
                </c:pt>
                <c:pt idx="14">
                  <c:v>9.5256152638041949E-3</c:v>
                </c:pt>
                <c:pt idx="15">
                  <c:v>8.5764026981475852E-3</c:v>
                </c:pt>
                <c:pt idx="16">
                  <c:v>8.643410015790701E-3</c:v>
                </c:pt>
                <c:pt idx="17">
                  <c:v>8.6322436908038997E-3</c:v>
                </c:pt>
                <c:pt idx="18">
                  <c:v>8.4870720982531678E-3</c:v>
                </c:pt>
                <c:pt idx="19">
                  <c:v>8.7662489583678286E-3</c:v>
                </c:pt>
                <c:pt idx="20">
                  <c:v>9.1570984360728139E-3</c:v>
                </c:pt>
                <c:pt idx="21">
                  <c:v>9.0175100060154827E-3</c:v>
                </c:pt>
                <c:pt idx="22">
                  <c:v>1.0150976301676631E-2</c:v>
                </c:pt>
                <c:pt idx="23">
                  <c:v>9.0845173236586002E-3</c:v>
                </c:pt>
                <c:pt idx="24">
                  <c:v>1.0580917284557727E-2</c:v>
                </c:pt>
                <c:pt idx="25">
                  <c:v>1.0424579367020194E-2</c:v>
                </c:pt>
                <c:pt idx="26">
                  <c:v>9.8997152540289748E-3</c:v>
                </c:pt>
                <c:pt idx="27">
                  <c:v>1.1474288857558022E-2</c:v>
                </c:pt>
                <c:pt idx="28">
                  <c:v>1.1563628825174744E-2</c:v>
                </c:pt>
                <c:pt idx="29">
                  <c:v>1.0837761494698782E-2</c:v>
                </c:pt>
                <c:pt idx="30">
                  <c:v>1.190422984043912E-2</c:v>
                </c:pt>
                <c:pt idx="31">
                  <c:v>1.1558045662681342E-2</c:v>
                </c:pt>
                <c:pt idx="32">
                  <c:v>1.2512841390831352E-2</c:v>
                </c:pt>
                <c:pt idx="33">
                  <c:v>1.2953948698699249E-2</c:v>
                </c:pt>
                <c:pt idx="34">
                  <c:v>1.2847859243602325E-2</c:v>
                </c:pt>
                <c:pt idx="35">
                  <c:v>1.4500606489761292E-2</c:v>
                </c:pt>
                <c:pt idx="36">
                  <c:v>1.5209724332757048E-2</c:v>
                </c:pt>
                <c:pt idx="37">
                  <c:v>1.5321387582625069E-2</c:v>
                </c:pt>
                <c:pt idx="38">
                  <c:v>1.7420825299145331E-2</c:v>
                </c:pt>
                <c:pt idx="39">
                  <c:v>1.7889848419480235E-2</c:v>
                </c:pt>
                <c:pt idx="40">
                  <c:v>1.9274575762789035E-2</c:v>
                </c:pt>
                <c:pt idx="41">
                  <c:v>1.8693889392586111E-2</c:v>
                </c:pt>
                <c:pt idx="42">
                  <c:v>2.2920671270371343E-2</c:v>
                </c:pt>
                <c:pt idx="43">
                  <c:v>2.6862683757826206E-2</c:v>
                </c:pt>
                <c:pt idx="44">
                  <c:v>4.7929604564553849E-2</c:v>
                </c:pt>
                <c:pt idx="45">
                  <c:v>0.27460132730320558</c:v>
                </c:pt>
                <c:pt idx="46">
                  <c:v>0.74620314739544302</c:v>
                </c:pt>
                <c:pt idx="47">
                  <c:v>2.0072865891172267</c:v>
                </c:pt>
                <c:pt idx="48">
                  <c:v>3.6460445659084142</c:v>
                </c:pt>
                <c:pt idx="49">
                  <c:v>6.9352860787637161</c:v>
                </c:pt>
                <c:pt idx="50">
                  <c:v>9.4832882597568222</c:v>
                </c:pt>
                <c:pt idx="51">
                  <c:v>9.5145005643350107</c:v>
                </c:pt>
                <c:pt idx="52">
                  <c:v>9.5145005643350107</c:v>
                </c:pt>
                <c:pt idx="53">
                  <c:v>9.5145005643350107</c:v>
                </c:pt>
                <c:pt idx="54">
                  <c:v>9.5145005643350107</c:v>
                </c:pt>
                <c:pt idx="55">
                  <c:v>9.5145005643350107</c:v>
                </c:pt>
                <c:pt idx="56">
                  <c:v>9.1855484991105598</c:v>
                </c:pt>
                <c:pt idx="57">
                  <c:v>5.6310972689482917</c:v>
                </c:pt>
                <c:pt idx="58">
                  <c:v>3.3617836087061175</c:v>
                </c:pt>
                <c:pt idx="59">
                  <c:v>1.4576260683477451</c:v>
                </c:pt>
                <c:pt idx="60">
                  <c:v>0.68009335122630743</c:v>
                </c:pt>
                <c:pt idx="61">
                  <c:v>0.22204292505817472</c:v>
                </c:pt>
                <c:pt idx="62">
                  <c:v>0.12815473154051679</c:v>
                </c:pt>
                <c:pt idx="63">
                  <c:v>0.11341403032809465</c:v>
                </c:pt>
                <c:pt idx="64">
                  <c:v>0.12205185718139194</c:v>
                </c:pt>
                <c:pt idx="65">
                  <c:v>0.16027716654690816</c:v>
                </c:pt>
                <c:pt idx="66">
                  <c:v>0.20284651357029332</c:v>
                </c:pt>
                <c:pt idx="67">
                  <c:v>0.30221780357169703</c:v>
                </c:pt>
                <c:pt idx="68">
                  <c:v>0.41621252963771699</c:v>
                </c:pt>
                <c:pt idx="69">
                  <c:v>0.59895809382214171</c:v>
                </c:pt>
                <c:pt idx="70">
                  <c:v>0.73107159670531585</c:v>
                </c:pt>
                <c:pt idx="71">
                  <c:v>0.89091324847457187</c:v>
                </c:pt>
                <c:pt idx="72">
                  <c:v>0.96154576223680988</c:v>
                </c:pt>
                <c:pt idx="73">
                  <c:v>0.98246750208326439</c:v>
                </c:pt>
                <c:pt idx="74">
                  <c:v>0.93302473870260894</c:v>
                </c:pt>
                <c:pt idx="75">
                  <c:v>0.80899629211499613</c:v>
                </c:pt>
                <c:pt idx="76">
                  <c:v>0.68362777411629938</c:v>
                </c:pt>
                <c:pt idx="77">
                  <c:v>0.53064836301160467</c:v>
                </c:pt>
                <c:pt idx="78">
                  <c:v>0.42710054896257865</c:v>
                </c:pt>
                <c:pt idx="79">
                  <c:v>0.31483673441762533</c:v>
                </c:pt>
                <c:pt idx="80">
                  <c:v>0.26109460804677043</c:v>
                </c:pt>
                <c:pt idx="81">
                  <c:v>0.22094295773747399</c:v>
                </c:pt>
                <c:pt idx="82">
                  <c:v>0.2072966406832592</c:v>
                </c:pt>
                <c:pt idx="83">
                  <c:v>0.20290235456294964</c:v>
                </c:pt>
                <c:pt idx="84">
                  <c:v>0.20015522315858333</c:v>
                </c:pt>
                <c:pt idx="85">
                  <c:v>0.20081967570163187</c:v>
                </c:pt>
                <c:pt idx="86">
                  <c:v>0.2018805515171565</c:v>
                </c:pt>
                <c:pt idx="87">
                  <c:v>0.20454951864661519</c:v>
                </c:pt>
                <c:pt idx="88">
                  <c:v>0.19779894123192199</c:v>
                </c:pt>
                <c:pt idx="89">
                  <c:v>0.20114910102418715</c:v>
                </c:pt>
                <c:pt idx="90">
                  <c:v>0.19961361892583421</c:v>
                </c:pt>
                <c:pt idx="91">
                  <c:v>0.19567159707065704</c:v>
                </c:pt>
                <c:pt idx="92">
                  <c:v>0.19435945083976244</c:v>
                </c:pt>
                <c:pt idx="93">
                  <c:v>0.1959061086308245</c:v>
                </c:pt>
                <c:pt idx="94">
                  <c:v>0.19181333202060319</c:v>
                </c:pt>
                <c:pt idx="95">
                  <c:v>0.19506856868275821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raman'!$A$95:$B$95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raman'!$D$95:$CU$95</c:f>
              <c:numCache>
                <c:formatCode>General</c:formatCode>
                <c:ptCount val="96"/>
                <c:pt idx="0">
                  <c:v>7.3279159031490251E-3</c:v>
                </c:pt>
                <c:pt idx="1">
                  <c:v>7.5111182247797484E-3</c:v>
                </c:pt>
                <c:pt idx="2">
                  <c:v>7.960788183515451E-3</c:v>
                </c:pt>
                <c:pt idx="3">
                  <c:v>7.6443520433322389E-3</c:v>
                </c:pt>
                <c:pt idx="4">
                  <c:v>7.8497584490894289E-3</c:v>
                </c:pt>
                <c:pt idx="5">
                  <c:v>8.0718179179414713E-3</c:v>
                </c:pt>
                <c:pt idx="6">
                  <c:v>7.8886155963107506E-3</c:v>
                </c:pt>
                <c:pt idx="7">
                  <c:v>7.5610774140643022E-3</c:v>
                </c:pt>
                <c:pt idx="8">
                  <c:v>7.9718902255786848E-3</c:v>
                </c:pt>
                <c:pt idx="9">
                  <c:v>7.9441258066269213E-3</c:v>
                </c:pt>
                <c:pt idx="10">
                  <c:v>8.2772150099049858E-3</c:v>
                </c:pt>
                <c:pt idx="11">
                  <c:v>8.4826214156621775E-3</c:v>
                </c:pt>
                <c:pt idx="12">
                  <c:v>7.3945374693221095E-3</c:v>
                </c:pt>
                <c:pt idx="13">
                  <c:v>8.0551555410529434E-3</c:v>
                </c:pt>
                <c:pt idx="14">
                  <c:v>8.3993467863942416E-3</c:v>
                </c:pt>
                <c:pt idx="15">
                  <c:v>8.7601910948303923E-3</c:v>
                </c:pt>
                <c:pt idx="16">
                  <c:v>8.8379147030667113E-3</c:v>
                </c:pt>
                <c:pt idx="17">
                  <c:v>9.8205199360123733E-3</c:v>
                </c:pt>
                <c:pt idx="18">
                  <c:v>8.8268126610034758E-3</c:v>
                </c:pt>
                <c:pt idx="19">
                  <c:v>1.0603279098026141E-2</c:v>
                </c:pt>
                <c:pt idx="20">
                  <c:v>9.8038668729175226E-3</c:v>
                </c:pt>
                <c:pt idx="21">
                  <c:v>9.4763286906710768E-3</c:v>
                </c:pt>
                <c:pt idx="22">
                  <c:v>1.1352722820056527E-2</c:v>
                </c:pt>
                <c:pt idx="23">
                  <c:v>1.0658789308342314E-2</c:v>
                </c:pt>
                <c:pt idx="24">
                  <c:v>1.0286842957842927E-2</c:v>
                </c:pt>
                <c:pt idx="25">
                  <c:v>8.110675065162793E-3</c:v>
                </c:pt>
                <c:pt idx="26">
                  <c:v>1.1602537394066657E-2</c:v>
                </c:pt>
                <c:pt idx="27">
                  <c:v>1.2990404417495086E-2</c:v>
                </c:pt>
                <c:pt idx="28">
                  <c:v>1.1208386959440804E-2</c:v>
                </c:pt>
                <c:pt idx="29">
                  <c:v>1.279610005380113E-2</c:v>
                </c:pt>
                <c:pt idx="30">
                  <c:v>1.2163237087228381E-2</c:v>
                </c:pt>
                <c:pt idx="31">
                  <c:v>1.2424153703301744E-2</c:v>
                </c:pt>
                <c:pt idx="32">
                  <c:v>1.3873081958077961E-2</c:v>
                </c:pt>
                <c:pt idx="33">
                  <c:v>1.2840508222054065E-2</c:v>
                </c:pt>
                <c:pt idx="34">
                  <c:v>1.3856428894983111E-2</c:v>
                </c:pt>
                <c:pt idx="35">
                  <c:v>1.4422679609176451E-2</c:v>
                </c:pt>
                <c:pt idx="36">
                  <c:v>1.416175367930941E-2</c:v>
                </c:pt>
                <c:pt idx="37">
                  <c:v>1.5749476087463413E-2</c:v>
                </c:pt>
                <c:pt idx="38">
                  <c:v>1.7220608426366101E-2</c:v>
                </c:pt>
                <c:pt idx="39">
                  <c:v>1.762586090305519E-2</c:v>
                </c:pt>
                <c:pt idx="40">
                  <c:v>2.0917877161027158E-2</c:v>
                </c:pt>
                <c:pt idx="41">
                  <c:v>2.1584055567583287E-2</c:v>
                </c:pt>
                <c:pt idx="42">
                  <c:v>2.2772067206286141E-2</c:v>
                </c:pt>
                <c:pt idx="43">
                  <c:v>2.838457790376029E-2</c:v>
                </c:pt>
                <c:pt idx="44">
                  <c:v>5.0851311011926449E-2</c:v>
                </c:pt>
                <c:pt idx="45">
                  <c:v>0.29899574485365166</c:v>
                </c:pt>
                <c:pt idx="46">
                  <c:v>0.79969800024001636</c:v>
                </c:pt>
                <c:pt idx="47">
                  <c:v>2.1817601365625685</c:v>
                </c:pt>
                <c:pt idx="48">
                  <c:v>4.0029811218250266</c:v>
                </c:pt>
                <c:pt idx="49">
                  <c:v>7.6731470428681785</c:v>
                </c:pt>
                <c:pt idx="50">
                  <c:v>9.4598879541306822</c:v>
                </c:pt>
                <c:pt idx="51">
                  <c:v>9.4598879541306822</c:v>
                </c:pt>
                <c:pt idx="52">
                  <c:v>9.4598879541306822</c:v>
                </c:pt>
                <c:pt idx="53">
                  <c:v>9.4598879541306822</c:v>
                </c:pt>
                <c:pt idx="54">
                  <c:v>9.4598879541306822</c:v>
                </c:pt>
                <c:pt idx="55">
                  <c:v>9.4598879541306822</c:v>
                </c:pt>
                <c:pt idx="56">
                  <c:v>9.4598879541306822</c:v>
                </c:pt>
                <c:pt idx="57">
                  <c:v>7.1717008947808152</c:v>
                </c:pt>
                <c:pt idx="58">
                  <c:v>4.3710647067899</c:v>
                </c:pt>
                <c:pt idx="59">
                  <c:v>1.8908084545216999</c:v>
                </c:pt>
                <c:pt idx="60">
                  <c:v>0.87991095268141084</c:v>
                </c:pt>
                <c:pt idx="61">
                  <c:v>0.26951752266872597</c:v>
                </c:pt>
                <c:pt idx="62">
                  <c:v>0.13869751345458992</c:v>
                </c:pt>
                <c:pt idx="63">
                  <c:v>0.11895099486917077</c:v>
                </c:pt>
                <c:pt idx="64">
                  <c:v>0.13065345995560021</c:v>
                </c:pt>
                <c:pt idx="65">
                  <c:v>0.17150105802367724</c:v>
                </c:pt>
                <c:pt idx="66">
                  <c:v>0.22131425359234183</c:v>
                </c:pt>
                <c:pt idx="67">
                  <c:v>0.31577223434231366</c:v>
                </c:pt>
                <c:pt idx="68">
                  <c:v>0.43294676277446176</c:v>
                </c:pt>
                <c:pt idx="69">
                  <c:v>0.62089123039731664</c:v>
                </c:pt>
                <c:pt idx="70">
                  <c:v>0.75515868445830991</c:v>
                </c:pt>
                <c:pt idx="71">
                  <c:v>0.8971593162129351</c:v>
                </c:pt>
                <c:pt idx="72">
                  <c:v>0.97977050532965548</c:v>
                </c:pt>
                <c:pt idx="73">
                  <c:v>0.99309954065766648</c:v>
                </c:pt>
                <c:pt idx="74">
                  <c:v>0.94579560218496006</c:v>
                </c:pt>
                <c:pt idx="75">
                  <c:v>0.82222024355849876</c:v>
                </c:pt>
                <c:pt idx="76">
                  <c:v>0.70293615948604993</c:v>
                </c:pt>
                <c:pt idx="77">
                  <c:v>0.54695141603892083</c:v>
                </c:pt>
                <c:pt idx="78">
                  <c:v>0.44088534687385078</c:v>
                </c:pt>
                <c:pt idx="79">
                  <c:v>0.33401986548367207</c:v>
                </c:pt>
                <c:pt idx="80">
                  <c:v>0.28492280751084809</c:v>
                </c:pt>
                <c:pt idx="81">
                  <c:v>0.24230429402678003</c:v>
                </c:pt>
                <c:pt idx="82">
                  <c:v>0.2310237437939282</c:v>
                </c:pt>
                <c:pt idx="83">
                  <c:v>0.22377909320625342</c:v>
                </c:pt>
                <c:pt idx="84">
                  <c:v>0.22426206929117884</c:v>
                </c:pt>
                <c:pt idx="85">
                  <c:v>0.22526133690101305</c:v>
                </c:pt>
                <c:pt idx="86">
                  <c:v>0.22228020576219265</c:v>
                </c:pt>
                <c:pt idx="87">
                  <c:v>0.22884757590124807</c:v>
                </c:pt>
                <c:pt idx="88">
                  <c:v>0.23125690530484347</c:v>
                </c:pt>
                <c:pt idx="89">
                  <c:v>0.23103484583599146</c:v>
                </c:pt>
                <c:pt idx="90">
                  <c:v>0.22523357248206127</c:v>
                </c:pt>
                <c:pt idx="91">
                  <c:v>0.224284282689099</c:v>
                </c:pt>
                <c:pt idx="92">
                  <c:v>0.22593305701480712</c:v>
                </c:pt>
                <c:pt idx="93">
                  <c:v>0.22169175096387286</c:v>
                </c:pt>
                <c:pt idx="94">
                  <c:v>0.22591085293068064</c:v>
                </c:pt>
                <c:pt idx="95">
                  <c:v>0.22163068041873138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raman'!$A$96:$B$96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raman'!$D$96:$CU$96</c:f>
              <c:numCache>
                <c:formatCode>General</c:formatCode>
                <c:ptCount val="96"/>
                <c:pt idx="0">
                  <c:v>6.6806861854061747E-3</c:v>
                </c:pt>
                <c:pt idx="1">
                  <c:v>6.5522134468574749E-3</c:v>
                </c:pt>
                <c:pt idx="2">
                  <c:v>7.8607545512962475E-3</c:v>
                </c:pt>
                <c:pt idx="3">
                  <c:v>5.5053837565641099E-3</c:v>
                </c:pt>
                <c:pt idx="4">
                  <c:v>5.5529632956028384E-3</c:v>
                </c:pt>
                <c:pt idx="5">
                  <c:v>7.480086306409884E-3</c:v>
                </c:pt>
                <c:pt idx="6">
                  <c:v>6.4951100168668665E-3</c:v>
                </c:pt>
                <c:pt idx="7">
                  <c:v>7.3040260456783213E-3</c:v>
                </c:pt>
                <c:pt idx="8">
                  <c:v>6.5902770780884579E-3</c:v>
                </c:pt>
                <c:pt idx="9">
                  <c:v>7.6751783827569385E-3</c:v>
                </c:pt>
                <c:pt idx="10">
                  <c:v>7.7655874900746562E-3</c:v>
                </c:pt>
                <c:pt idx="11">
                  <c:v>7.1565214915141288E-3</c:v>
                </c:pt>
                <c:pt idx="12">
                  <c:v>7.4610544907943929E-3</c:v>
                </c:pt>
                <c:pt idx="13">
                  <c:v>6.9043259851764667E-3</c:v>
                </c:pt>
                <c:pt idx="14">
                  <c:v>8.3556216730196926E-3</c:v>
                </c:pt>
                <c:pt idx="15">
                  <c:v>7.2231408293124827E-3</c:v>
                </c:pt>
                <c:pt idx="16">
                  <c:v>8.4983682732800107E-3</c:v>
                </c:pt>
                <c:pt idx="17">
                  <c:v>9.0503308418499306E-3</c:v>
                </c:pt>
                <c:pt idx="18">
                  <c:v>8.4174750737700393E-3</c:v>
                </c:pt>
                <c:pt idx="19">
                  <c:v>8.1700455044803836E-3</c:v>
                </c:pt>
                <c:pt idx="20">
                  <c:v>9.2596967799086043E-3</c:v>
                </c:pt>
                <c:pt idx="21">
                  <c:v>8.9551637806283401E-3</c:v>
                </c:pt>
                <c:pt idx="22">
                  <c:v>8.836206949887385E-3</c:v>
                </c:pt>
                <c:pt idx="23">
                  <c:v>8.8742785642625006E-3</c:v>
                </c:pt>
                <c:pt idx="24">
                  <c:v>1.104407319045533E-2</c:v>
                </c:pt>
                <c:pt idx="25">
                  <c:v>1.1372395959254957E-2</c:v>
                </c:pt>
                <c:pt idx="26">
                  <c:v>1.1310534575360477E-2</c:v>
                </c:pt>
                <c:pt idx="27">
                  <c:v>1.049686059264515E-2</c:v>
                </c:pt>
                <c:pt idx="28">
                  <c:v>1.1629349419496494E-2</c:v>
                </c:pt>
                <c:pt idx="29">
                  <c:v>1.258577000247214E-2</c:v>
                </c:pt>
                <c:pt idx="30">
                  <c:v>1.2257447233672511E-2</c:v>
                </c:pt>
                <c:pt idx="31">
                  <c:v>1.3927616784238022E-2</c:v>
                </c:pt>
                <c:pt idx="32">
                  <c:v>1.4303527075220514E-2</c:v>
                </c:pt>
                <c:pt idx="33">
                  <c:v>1.5493103365774197E-2</c:v>
                </c:pt>
                <c:pt idx="34">
                  <c:v>1.6197336425556312E-2</c:v>
                </c:pt>
                <c:pt idx="35">
                  <c:v>1.7862748022217951E-2</c:v>
                </c:pt>
                <c:pt idx="36">
                  <c:v>1.7472571852667977E-2</c:v>
                </c:pt>
                <c:pt idx="37">
                  <c:v>2.0665406399634809E-2</c:v>
                </c:pt>
                <c:pt idx="38">
                  <c:v>2.1526659921388861E-2</c:v>
                </c:pt>
                <c:pt idx="39">
                  <c:v>2.1103170091367644E-2</c:v>
                </c:pt>
                <c:pt idx="40">
                  <c:v>2.3658390916350708E-2</c:v>
                </c:pt>
                <c:pt idx="41">
                  <c:v>2.7636351722609628E-2</c:v>
                </c:pt>
                <c:pt idx="42">
                  <c:v>3.1904563683293051E-2</c:v>
                </c:pt>
                <c:pt idx="43">
                  <c:v>3.8875509006267878E-2</c:v>
                </c:pt>
                <c:pt idx="44">
                  <c:v>7.4696180095069509E-2</c:v>
                </c:pt>
                <c:pt idx="45">
                  <c:v>0.50526746610351014</c:v>
                </c:pt>
                <c:pt idx="46">
                  <c:v>1.3945745626420514</c:v>
                </c:pt>
                <c:pt idx="47">
                  <c:v>3.7816833128394047</c:v>
                </c:pt>
                <c:pt idx="48">
                  <c:v>6.9768983535555558</c:v>
                </c:pt>
                <c:pt idx="49">
                  <c:v>8.1092273658444807</c:v>
                </c:pt>
                <c:pt idx="50">
                  <c:v>8.1092273658444807</c:v>
                </c:pt>
                <c:pt idx="51">
                  <c:v>8.1092273658444807</c:v>
                </c:pt>
                <c:pt idx="52">
                  <c:v>8.1092273658444807</c:v>
                </c:pt>
                <c:pt idx="53">
                  <c:v>8.1092273658444807</c:v>
                </c:pt>
                <c:pt idx="54">
                  <c:v>8.1092273658444807</c:v>
                </c:pt>
                <c:pt idx="55">
                  <c:v>8.1092273658444807</c:v>
                </c:pt>
                <c:pt idx="56">
                  <c:v>8.1092273658444807</c:v>
                </c:pt>
                <c:pt idx="57">
                  <c:v>8.1092273658444807</c:v>
                </c:pt>
                <c:pt idx="58">
                  <c:v>7.2061734707363359</c:v>
                </c:pt>
                <c:pt idx="59">
                  <c:v>3.1319768997506059</c:v>
                </c:pt>
                <c:pt idx="60">
                  <c:v>1.4743240809570965</c:v>
                </c:pt>
                <c:pt idx="61">
                  <c:v>0.4297385802101098</c:v>
                </c:pt>
                <c:pt idx="62">
                  <c:v>0.22299888900978029</c:v>
                </c:pt>
                <c:pt idx="63">
                  <c:v>0.19695182162137034</c:v>
                </c:pt>
                <c:pt idx="64">
                  <c:v>0.20079654375203257</c:v>
                </c:pt>
                <c:pt idx="65">
                  <c:v>0.2435691283481935</c:v>
                </c:pt>
                <c:pt idx="66">
                  <c:v>0.28596103671632395</c:v>
                </c:pt>
                <c:pt idx="67">
                  <c:v>0.38010924916781114</c:v>
                </c:pt>
                <c:pt idx="68">
                  <c:v>0.48248461055376923</c:v>
                </c:pt>
                <c:pt idx="69">
                  <c:v>0.63753937496244428</c:v>
                </c:pt>
                <c:pt idx="70">
                  <c:v>0.76799836767055263</c:v>
                </c:pt>
                <c:pt idx="71">
                  <c:v>0.90522368973433676</c:v>
                </c:pt>
                <c:pt idx="72">
                  <c:v>0.97455724065624671</c:v>
                </c:pt>
                <c:pt idx="73">
                  <c:v>0.99439469921145451</c:v>
                </c:pt>
                <c:pt idx="74">
                  <c:v>0.96556876321514706</c:v>
                </c:pt>
                <c:pt idx="75">
                  <c:v>0.8699454732894415</c:v>
                </c:pt>
                <c:pt idx="76">
                  <c:v>0.77055358849553568</c:v>
                </c:pt>
                <c:pt idx="77">
                  <c:v>0.63965683209569446</c:v>
                </c:pt>
                <c:pt idx="78">
                  <c:v>0.55151362847639884</c:v>
                </c:pt>
                <c:pt idx="79">
                  <c:v>0.47035087810474152</c:v>
                </c:pt>
                <c:pt idx="80">
                  <c:v>0.43175134639118656</c:v>
                </c:pt>
                <c:pt idx="81">
                  <c:v>0.40373909236073857</c:v>
                </c:pt>
                <c:pt idx="82">
                  <c:v>0.3872895604288446</c:v>
                </c:pt>
                <c:pt idx="83">
                  <c:v>0.38701834109003558</c:v>
                </c:pt>
                <c:pt idx="84">
                  <c:v>0.38205540399423366</c:v>
                </c:pt>
                <c:pt idx="85">
                  <c:v>0.3940606637047126</c:v>
                </c:pt>
                <c:pt idx="86">
                  <c:v>0.39671104360777315</c:v>
                </c:pt>
                <c:pt idx="87">
                  <c:v>0.39878567915588847</c:v>
                </c:pt>
                <c:pt idx="88">
                  <c:v>0.39480296039572571</c:v>
                </c:pt>
                <c:pt idx="89">
                  <c:v>0.39056328817532143</c:v>
                </c:pt>
                <c:pt idx="90">
                  <c:v>0.38769877639715422</c:v>
                </c:pt>
                <c:pt idx="91">
                  <c:v>0.38354000535940397</c:v>
                </c:pt>
                <c:pt idx="92">
                  <c:v>0.38647112849222537</c:v>
                </c:pt>
                <c:pt idx="93">
                  <c:v>0.38055177879659191</c:v>
                </c:pt>
                <c:pt idx="94">
                  <c:v>0.38491991577240081</c:v>
                </c:pt>
                <c:pt idx="95">
                  <c:v>0.37884353763165129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raman'!$A$97:$B$97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raman'!$D$97:$CU$97</c:f>
              <c:numCache>
                <c:formatCode>General</c:formatCode>
                <c:ptCount val="96"/>
                <c:pt idx="0">
                  <c:v>6.5392627990771045E-3</c:v>
                </c:pt>
                <c:pt idx="1">
                  <c:v>7.1535752431584653E-3</c:v>
                </c:pt>
                <c:pt idx="2">
                  <c:v>7.3449900865334011E-3</c:v>
                </c:pt>
                <c:pt idx="3">
                  <c:v>7.3316291362876826E-3</c:v>
                </c:pt>
                <c:pt idx="4">
                  <c:v>7.928136937895151E-3</c:v>
                </c:pt>
                <c:pt idx="5">
                  <c:v>7.8034895037973114E-3</c:v>
                </c:pt>
                <c:pt idx="6">
                  <c:v>8.9430762428099747E-3</c:v>
                </c:pt>
                <c:pt idx="7">
                  <c:v>7.9949043471722464E-3</c:v>
                </c:pt>
                <c:pt idx="8">
                  <c:v>9.6686751707434591E-3</c:v>
                </c:pt>
                <c:pt idx="9">
                  <c:v>8.4667647146818743E-3</c:v>
                </c:pt>
                <c:pt idx="10">
                  <c:v>7.8925201845570676E-3</c:v>
                </c:pt>
                <c:pt idx="11">
                  <c:v>9.2146194457077227E-3</c:v>
                </c:pt>
                <c:pt idx="12">
                  <c:v>8.6626307186752835E-3</c:v>
                </c:pt>
                <c:pt idx="13">
                  <c:v>8.2798010319254118E-3</c:v>
                </c:pt>
                <c:pt idx="14">
                  <c:v>8.9386250821915023E-3</c:v>
                </c:pt>
                <c:pt idx="15">
                  <c:v>8.6759916689209994E-3</c:v>
                </c:pt>
                <c:pt idx="16">
                  <c:v>9.8912481384477047E-3</c:v>
                </c:pt>
                <c:pt idx="17">
                  <c:v>1.0096016463678059E-2</c:v>
                </c:pt>
                <c:pt idx="18">
                  <c:v>1.0737035871470258E-2</c:v>
                </c:pt>
                <c:pt idx="19">
                  <c:v>1.0536718706858376E-2</c:v>
                </c:pt>
                <c:pt idx="20">
                  <c:v>1.0171693662582398E-2</c:v>
                </c:pt>
                <c:pt idx="21">
                  <c:v>1.144482268853955E-2</c:v>
                </c:pt>
                <c:pt idx="22">
                  <c:v>1.1747531484156908E-2</c:v>
                </c:pt>
                <c:pt idx="23">
                  <c:v>1.2522093178893594E-2</c:v>
                </c:pt>
                <c:pt idx="24">
                  <c:v>1.1747531484156908E-2</c:v>
                </c:pt>
                <c:pt idx="25">
                  <c:v>1.3470265074531324E-2</c:v>
                </c:pt>
                <c:pt idx="26">
                  <c:v>1.3247684638436778E-2</c:v>
                </c:pt>
                <c:pt idx="27">
                  <c:v>1.3946576602659425E-2</c:v>
                </c:pt>
                <c:pt idx="28">
                  <c:v>1.3292203713011808E-2</c:v>
                </c:pt>
                <c:pt idx="29">
                  <c:v>1.4689972704676502E-2</c:v>
                </c:pt>
                <c:pt idx="30">
                  <c:v>1.5829559443689165E-2</c:v>
                </c:pt>
                <c:pt idx="31">
                  <c:v>1.816215431752647E-2</c:v>
                </c:pt>
                <c:pt idx="32">
                  <c:v>1.7935122720813452E-2</c:v>
                </c:pt>
                <c:pt idx="33">
                  <c:v>1.7676932999771123E-2</c:v>
                </c:pt>
                <c:pt idx="34">
                  <c:v>2.0855315606630981E-2</c:v>
                </c:pt>
                <c:pt idx="35">
                  <c:v>2.1438462457992729E-2</c:v>
                </c:pt>
                <c:pt idx="36">
                  <c:v>2.1126851341138429E-2</c:v>
                </c:pt>
                <c:pt idx="37">
                  <c:v>2.4144977228952664E-2</c:v>
                </c:pt>
                <c:pt idx="38">
                  <c:v>2.6019057748745456E-2</c:v>
                </c:pt>
                <c:pt idx="39">
                  <c:v>2.7808566216787265E-2</c:v>
                </c:pt>
                <c:pt idx="40">
                  <c:v>3.041714798575049E-2</c:v>
                </c:pt>
                <c:pt idx="41">
                  <c:v>3.461492105814365E-2</c:v>
                </c:pt>
                <c:pt idx="42">
                  <c:v>4.1523660062115199E-2</c:v>
                </c:pt>
                <c:pt idx="43">
                  <c:v>4.7279458845218669E-2</c:v>
                </c:pt>
                <c:pt idx="44">
                  <c:v>9.7332214807454964E-2</c:v>
                </c:pt>
                <c:pt idx="45">
                  <c:v>0.71824628274689373</c:v>
                </c:pt>
                <c:pt idx="46">
                  <c:v>1.9832667877352481</c:v>
                </c:pt>
                <c:pt idx="47">
                  <c:v>5.4753898466128552</c:v>
                </c:pt>
                <c:pt idx="48">
                  <c:v>7.5864549599081128</c:v>
                </c:pt>
                <c:pt idx="49">
                  <c:v>7.5864549599081128</c:v>
                </c:pt>
                <c:pt idx="50">
                  <c:v>7.5864549599081128</c:v>
                </c:pt>
                <c:pt idx="51">
                  <c:v>7.5864549599081128</c:v>
                </c:pt>
                <c:pt idx="52">
                  <c:v>7.5864549599081128</c:v>
                </c:pt>
                <c:pt idx="53">
                  <c:v>7.5864549599081128</c:v>
                </c:pt>
                <c:pt idx="54">
                  <c:v>7.5864549599081128</c:v>
                </c:pt>
                <c:pt idx="55">
                  <c:v>7.5864549599081128</c:v>
                </c:pt>
                <c:pt idx="56">
                  <c:v>7.5864549599081128</c:v>
                </c:pt>
                <c:pt idx="57">
                  <c:v>7.5864549599081128</c:v>
                </c:pt>
                <c:pt idx="58">
                  <c:v>7.5864549599081128</c:v>
                </c:pt>
                <c:pt idx="59">
                  <c:v>4.6585204153900763</c:v>
                </c:pt>
                <c:pt idx="60">
                  <c:v>2.2154440605542463</c:v>
                </c:pt>
                <c:pt idx="61">
                  <c:v>0.64314490420303239</c:v>
                </c:pt>
                <c:pt idx="62">
                  <c:v>0.27836612262878796</c:v>
                </c:pt>
                <c:pt idx="63">
                  <c:v>0.22478331996566156</c:v>
                </c:pt>
                <c:pt idx="64">
                  <c:v>0.22610987038743069</c:v>
                </c:pt>
                <c:pt idx="65">
                  <c:v>0.2570656536183582</c:v>
                </c:pt>
                <c:pt idx="66">
                  <c:v>0.30078835879897592</c:v>
                </c:pt>
                <c:pt idx="67">
                  <c:v>0.38935555872514044</c:v>
                </c:pt>
                <c:pt idx="68">
                  <c:v>0.48518761290992518</c:v>
                </c:pt>
                <c:pt idx="69">
                  <c:v>0.64079895584733959</c:v>
                </c:pt>
                <c:pt idx="70">
                  <c:v>0.75195309982335623</c:v>
                </c:pt>
                <c:pt idx="71">
                  <c:v>0.88561406695809231</c:v>
                </c:pt>
                <c:pt idx="72">
                  <c:v>0.95048588675133105</c:v>
                </c:pt>
                <c:pt idx="73">
                  <c:v>0.97880637378119428</c:v>
                </c:pt>
                <c:pt idx="74">
                  <c:v>0.94188112112069589</c:v>
                </c:pt>
                <c:pt idx="75">
                  <c:v>0.85022012557620319</c:v>
                </c:pt>
                <c:pt idx="76">
                  <c:v>0.76231175716869504</c:v>
                </c:pt>
                <c:pt idx="77">
                  <c:v>0.63810579455823502</c:v>
                </c:pt>
                <c:pt idx="78">
                  <c:v>0.55922508191367815</c:v>
                </c:pt>
                <c:pt idx="79">
                  <c:v>0.47709921925298443</c:v>
                </c:pt>
                <c:pt idx="80">
                  <c:v>0.42923661355640402</c:v>
                </c:pt>
                <c:pt idx="81">
                  <c:v>0.4018509374719329</c:v>
                </c:pt>
                <c:pt idx="82">
                  <c:v>0.39582804664655014</c:v>
                </c:pt>
                <c:pt idx="83">
                  <c:v>0.39641119349791187</c:v>
                </c:pt>
                <c:pt idx="84">
                  <c:v>0.39439466090154734</c:v>
                </c:pt>
                <c:pt idx="85">
                  <c:v>0.39232026321714264</c:v>
                </c:pt>
                <c:pt idx="86">
                  <c:v>0.39698543802803671</c:v>
                </c:pt>
                <c:pt idx="87">
                  <c:v>0.39891293994364146</c:v>
                </c:pt>
                <c:pt idx="88">
                  <c:v>0.39645571257248691</c:v>
                </c:pt>
                <c:pt idx="89">
                  <c:v>0.39962518538971953</c:v>
                </c:pt>
                <c:pt idx="90">
                  <c:v>0.39680292550589868</c:v>
                </c:pt>
                <c:pt idx="91">
                  <c:v>0.38834061195183528</c:v>
                </c:pt>
                <c:pt idx="92">
                  <c:v>0.39005889438159125</c:v>
                </c:pt>
                <c:pt idx="93">
                  <c:v>0.38768178790156921</c:v>
                </c:pt>
                <c:pt idx="94">
                  <c:v>0.39017018086544336</c:v>
                </c:pt>
                <c:pt idx="95">
                  <c:v>0.38557622462444491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98812736"/>
        <c:axId val="-298812192"/>
      </c:scatterChart>
      <c:valAx>
        <c:axId val="-298812736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812192"/>
        <c:crosses val="autoZero"/>
        <c:crossBetween val="midCat"/>
      </c:valAx>
      <c:valAx>
        <c:axId val="-29881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812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raman'!$A$98:$B$98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raman'!$D$98:$CU$98</c:f>
              <c:numCache>
                <c:formatCode>General</c:formatCode>
                <c:ptCount val="96"/>
                <c:pt idx="0">
                  <c:v>8.107379577812681E-3</c:v>
                </c:pt>
                <c:pt idx="1">
                  <c:v>8.0068826529314623E-3</c:v>
                </c:pt>
                <c:pt idx="2">
                  <c:v>7.1805090298519801E-3</c:v>
                </c:pt>
                <c:pt idx="3">
                  <c:v>6.4043838692131073E-3</c:v>
                </c:pt>
                <c:pt idx="4">
                  <c:v>7.4820185399402444E-3</c:v>
                </c:pt>
                <c:pt idx="5">
                  <c:v>8.7160004959272192E-3</c:v>
                </c:pt>
                <c:pt idx="6">
                  <c:v>7.4652690524600416E-3</c:v>
                </c:pt>
                <c:pt idx="7">
                  <c:v>8.1353047580019905E-3</c:v>
                </c:pt>
                <c:pt idx="8">
                  <c:v>7.6997806126274937E-3</c:v>
                </c:pt>
                <c:pt idx="9">
                  <c:v>8.2413942130989144E-3</c:v>
                </c:pt>
                <c:pt idx="10">
                  <c:v>7.1079185497154628E-3</c:v>
                </c:pt>
                <c:pt idx="11">
                  <c:v>8.1297215955085898E-3</c:v>
                </c:pt>
                <c:pt idx="12">
                  <c:v>7.9677911477553515E-3</c:v>
                </c:pt>
                <c:pt idx="13">
                  <c:v>9.1291826236058072E-3</c:v>
                </c:pt>
                <c:pt idx="14">
                  <c:v>9.0063436810286814E-3</c:v>
                </c:pt>
                <c:pt idx="15">
                  <c:v>7.8728680176452289E-3</c:v>
                </c:pt>
                <c:pt idx="16">
                  <c:v>9.1235994611124083E-3</c:v>
                </c:pt>
                <c:pt idx="17">
                  <c:v>7.8282027176980219E-3</c:v>
                </c:pt>
                <c:pt idx="18">
                  <c:v>9.9667225716720941E-3</c:v>
                </c:pt>
                <c:pt idx="19">
                  <c:v>8.3418911379801331E-3</c:v>
                </c:pt>
                <c:pt idx="20">
                  <c:v>9.9555562466852911E-3</c:v>
                </c:pt>
                <c:pt idx="21">
                  <c:v>7.9901237977289558E-3</c:v>
                </c:pt>
                <c:pt idx="22">
                  <c:v>7.6997806126274937E-3</c:v>
                </c:pt>
                <c:pt idx="23">
                  <c:v>9.4418678264031781E-3</c:v>
                </c:pt>
                <c:pt idx="24">
                  <c:v>9.6819625490640309E-3</c:v>
                </c:pt>
                <c:pt idx="25">
                  <c:v>1.0938267787302306E-2</c:v>
                </c:pt>
                <c:pt idx="26">
                  <c:v>1.0050479376795412E-2</c:v>
                </c:pt>
                <c:pt idx="27">
                  <c:v>1.0357572049377078E-2</c:v>
                </c:pt>
                <c:pt idx="28">
                  <c:v>1.1379375095170204E-2</c:v>
                </c:pt>
                <c:pt idx="29">
                  <c:v>1.1044357242399229E-2</c:v>
                </c:pt>
                <c:pt idx="30">
                  <c:v>1.0553001472090722E-2</c:v>
                </c:pt>
                <c:pt idx="31">
                  <c:v>1.1736725597914784E-2</c:v>
                </c:pt>
                <c:pt idx="32">
                  <c:v>1.2652429820888681E-2</c:v>
                </c:pt>
                <c:pt idx="33">
                  <c:v>1.2468176090884143E-2</c:v>
                </c:pt>
                <c:pt idx="34">
                  <c:v>1.1200695159936764E-2</c:v>
                </c:pt>
                <c:pt idx="35">
                  <c:v>1.2624514008421676E-2</c:v>
                </c:pt>
                <c:pt idx="36">
                  <c:v>1.3221959233827107E-2</c:v>
                </c:pt>
                <c:pt idx="37">
                  <c:v>1.287577505606933E-2</c:v>
                </c:pt>
                <c:pt idx="38">
                  <c:v>1.5332563275334174E-2</c:v>
                </c:pt>
                <c:pt idx="39">
                  <c:v>1.5109218040153525E-2</c:v>
                </c:pt>
                <c:pt idx="40">
                  <c:v>1.6108679068250743E-2</c:v>
                </c:pt>
                <c:pt idx="41">
                  <c:v>1.813552630463449E-2</c:v>
                </c:pt>
                <c:pt idx="42">
                  <c:v>1.9006565227661178E-2</c:v>
                </c:pt>
                <c:pt idx="43">
                  <c:v>1.9324833592951951E-2</c:v>
                </c:pt>
                <c:pt idx="44">
                  <c:v>2.1535934559340237E-2</c:v>
                </c:pt>
                <c:pt idx="45">
                  <c:v>2.2931837595358145E-2</c:v>
                </c:pt>
                <c:pt idx="46">
                  <c:v>2.8521014166478571E-2</c:v>
                </c:pt>
                <c:pt idx="47">
                  <c:v>0.11718854794074748</c:v>
                </c:pt>
                <c:pt idx="48">
                  <c:v>0.40022110634954988</c:v>
                </c:pt>
                <c:pt idx="49">
                  <c:v>1.3686011934384539</c:v>
                </c:pt>
                <c:pt idx="50">
                  <c:v>2.6739178863870459</c:v>
                </c:pt>
                <c:pt idx="51">
                  <c:v>5.4719926508344976</c:v>
                </c:pt>
                <c:pt idx="52">
                  <c:v>8.2263590188004105</c:v>
                </c:pt>
                <c:pt idx="53">
                  <c:v>9.5147071600827111</c:v>
                </c:pt>
                <c:pt idx="54">
                  <c:v>9.5147071600827111</c:v>
                </c:pt>
                <c:pt idx="55">
                  <c:v>9.5147071600827111</c:v>
                </c:pt>
                <c:pt idx="56">
                  <c:v>9.5147071600827111</c:v>
                </c:pt>
                <c:pt idx="57">
                  <c:v>9.5147071600827111</c:v>
                </c:pt>
                <c:pt idx="58">
                  <c:v>9.5147071600827111</c:v>
                </c:pt>
                <c:pt idx="59">
                  <c:v>7.0011501970476964</c:v>
                </c:pt>
                <c:pt idx="60">
                  <c:v>4.4277817322576629</c:v>
                </c:pt>
                <c:pt idx="61">
                  <c:v>2.0117367162301925</c:v>
                </c:pt>
                <c:pt idx="62">
                  <c:v>0.99638741283510046</c:v>
                </c:pt>
                <c:pt idx="63">
                  <c:v>0.34412270741975598</c:v>
                </c:pt>
                <c:pt idx="64">
                  <c:v>0.15660874775707456</c:v>
                </c:pt>
                <c:pt idx="65">
                  <c:v>0.10684772537885059</c:v>
                </c:pt>
                <c:pt idx="66">
                  <c:v>0.11011412836599242</c:v>
                </c:pt>
                <c:pt idx="67">
                  <c:v>0.12248179816427304</c:v>
                </c:pt>
                <c:pt idx="68">
                  <c:v>0.14906530506198459</c:v>
                </c:pt>
                <c:pt idx="69">
                  <c:v>0.21176352665142756</c:v>
                </c:pt>
                <c:pt idx="70">
                  <c:v>0.28823089486994019</c:v>
                </c:pt>
                <c:pt idx="71">
                  <c:v>0.41885357158698633</c:v>
                </c:pt>
                <c:pt idx="72">
                  <c:v>0.55190512071083031</c:v>
                </c:pt>
                <c:pt idx="73">
                  <c:v>0.72260686662475859</c:v>
                </c:pt>
                <c:pt idx="74">
                  <c:v>0.83390471911657515</c:v>
                </c:pt>
                <c:pt idx="75">
                  <c:v>0.92195246564774269</c:v>
                </c:pt>
                <c:pt idx="76">
                  <c:v>0.92102001193728866</c:v>
                </c:pt>
                <c:pt idx="77">
                  <c:v>0.87436905462866887</c:v>
                </c:pt>
                <c:pt idx="78">
                  <c:v>0.78944253012437005</c:v>
                </c:pt>
                <c:pt idx="79">
                  <c:v>0.64375530066711772</c:v>
                </c:pt>
                <c:pt idx="80">
                  <c:v>0.52235113717357184</c:v>
                </c:pt>
                <c:pt idx="81">
                  <c:v>0.39449234134837219</c:v>
                </c:pt>
                <c:pt idx="82">
                  <c:v>0.31779604473218548</c:v>
                </c:pt>
                <c:pt idx="83">
                  <c:v>0.26025148493621075</c:v>
                </c:pt>
                <c:pt idx="84">
                  <c:v>0.23079242452906237</c:v>
                </c:pt>
                <c:pt idx="85">
                  <c:v>0.20710680379076124</c:v>
                </c:pt>
                <c:pt idx="86">
                  <c:v>0.20012730734611631</c:v>
                </c:pt>
                <c:pt idx="87">
                  <c:v>0.19586701712564836</c:v>
                </c:pt>
                <c:pt idx="88">
                  <c:v>0.19581118550071439</c:v>
                </c:pt>
                <c:pt idx="89">
                  <c:v>0.19622995079088634</c:v>
                </c:pt>
                <c:pt idx="90">
                  <c:v>0.19194175412567371</c:v>
                </c:pt>
                <c:pt idx="91">
                  <c:v>0.19150064681780582</c:v>
                </c:pt>
                <c:pt idx="92">
                  <c:v>0.19379550458931744</c:v>
                </c:pt>
                <c:pt idx="93">
                  <c:v>0.1955208329478906</c:v>
                </c:pt>
                <c:pt idx="94">
                  <c:v>0.19081944478727705</c:v>
                </c:pt>
                <c:pt idx="95">
                  <c:v>0.18937329328881855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raman'!$A$99:$B$99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raman'!$D$99:$CU$99</c:f>
              <c:numCache>
                <c:formatCode>General</c:formatCode>
                <c:ptCount val="96"/>
                <c:pt idx="0">
                  <c:v>7.4833631196216622E-3</c:v>
                </c:pt>
                <c:pt idx="1">
                  <c:v>7.4667007427331334E-3</c:v>
                </c:pt>
                <c:pt idx="2">
                  <c:v>7.3445689662438767E-3</c:v>
                </c:pt>
                <c:pt idx="3">
                  <c:v>7.9330237645636875E-3</c:v>
                </c:pt>
                <c:pt idx="4">
                  <c:v>7.1891310635649186E-3</c:v>
                </c:pt>
                <c:pt idx="5">
                  <c:v>6.7616745027493617E-3</c:v>
                </c:pt>
                <c:pt idx="6">
                  <c:v>7.6887602115851767E-3</c:v>
                </c:pt>
                <c:pt idx="7">
                  <c:v>7.9774412466103034E-3</c:v>
                </c:pt>
                <c:pt idx="8">
                  <c:v>8.0051963517683879E-3</c:v>
                </c:pt>
                <c:pt idx="9">
                  <c:v>7.1336208532487471E-3</c:v>
                </c:pt>
                <c:pt idx="10">
                  <c:v>8.8434657240983264E-3</c:v>
                </c:pt>
                <c:pt idx="11">
                  <c:v>9.1876569694396264E-3</c:v>
                </c:pt>
                <c:pt idx="12">
                  <c:v>7.4222925744801957E-3</c:v>
                </c:pt>
                <c:pt idx="13">
                  <c:v>7.6443520433322389E-3</c:v>
                </c:pt>
                <c:pt idx="14">
                  <c:v>7.9496861414522172E-3</c:v>
                </c:pt>
                <c:pt idx="15">
                  <c:v>7.9718902255786848E-3</c:v>
                </c:pt>
                <c:pt idx="16">
                  <c:v>8.1550832334157299E-3</c:v>
                </c:pt>
                <c:pt idx="17">
                  <c:v>7.4222925744801957E-3</c:v>
                </c:pt>
                <c:pt idx="18">
                  <c:v>8.4659683525673251E-3</c:v>
                </c:pt>
                <c:pt idx="19">
                  <c:v>8.7324359896723061E-3</c:v>
                </c:pt>
                <c:pt idx="20">
                  <c:v>8.4715193735989437E-3</c:v>
                </c:pt>
                <c:pt idx="21">
                  <c:v>9.5429502568441602E-3</c:v>
                </c:pt>
                <c:pt idx="22">
                  <c:v>9.937100691470014E-3</c:v>
                </c:pt>
                <c:pt idx="23">
                  <c:v>8.4826214156621775E-3</c:v>
                </c:pt>
                <c:pt idx="24">
                  <c:v>1.0092538594148971E-2</c:v>
                </c:pt>
                <c:pt idx="25">
                  <c:v>8.5381316259783482E-3</c:v>
                </c:pt>
                <c:pt idx="26">
                  <c:v>9.6928371384915005E-3</c:v>
                </c:pt>
                <c:pt idx="27">
                  <c:v>1.0658789308342314E-2</c:v>
                </c:pt>
                <c:pt idx="28">
                  <c:v>1.1547027183750483E-2</c:v>
                </c:pt>
                <c:pt idx="29">
                  <c:v>1.1152867435330954E-2</c:v>
                </c:pt>
                <c:pt idx="30">
                  <c:v>1.1397130988309466E-2</c:v>
                </c:pt>
                <c:pt idx="31">
                  <c:v>1.0875297756162739E-2</c:v>
                </c:pt>
                <c:pt idx="32">
                  <c:v>1.3184699467395365E-2</c:v>
                </c:pt>
                <c:pt idx="33">
                  <c:v>1.1274999211820208E-2</c:v>
                </c:pt>
                <c:pt idx="34">
                  <c:v>1.2496326290506446E-2</c:v>
                </c:pt>
                <c:pt idx="35">
                  <c:v>1.4022968839725305E-2</c:v>
                </c:pt>
                <c:pt idx="36">
                  <c:v>1.2718376445564811E-2</c:v>
                </c:pt>
                <c:pt idx="37">
                  <c:v>1.5616242268910924E-2</c:v>
                </c:pt>
                <c:pt idx="38">
                  <c:v>1.4172865035166323E-2</c:v>
                </c:pt>
                <c:pt idx="39">
                  <c:v>1.5427488926248583E-2</c:v>
                </c:pt>
                <c:pt idx="40">
                  <c:v>1.6521123893620267E-2</c:v>
                </c:pt>
                <c:pt idx="41">
                  <c:v>1.7104027670908462E-2</c:v>
                </c:pt>
                <c:pt idx="42">
                  <c:v>1.7564799671707401E-2</c:v>
                </c:pt>
                <c:pt idx="43">
                  <c:v>1.8580711030842766E-2</c:v>
                </c:pt>
                <c:pt idx="44">
                  <c:v>2.2611068968781886E-2</c:v>
                </c:pt>
                <c:pt idx="45">
                  <c:v>2.4359780300646464E-2</c:v>
                </c:pt>
                <c:pt idx="46">
                  <c:v>3.282019763218217E-2</c:v>
                </c:pt>
                <c:pt idx="47">
                  <c:v>0.13685443476518785</c:v>
                </c:pt>
                <c:pt idx="48">
                  <c:v>0.44084648041283575</c:v>
                </c:pt>
                <c:pt idx="49">
                  <c:v>1.5164017629707498</c:v>
                </c:pt>
                <c:pt idx="50">
                  <c:v>2.9441967777347426</c:v>
                </c:pt>
                <c:pt idx="51">
                  <c:v>6.0305218793354252</c:v>
                </c:pt>
                <c:pt idx="52">
                  <c:v>9.0256032835220772</c:v>
                </c:pt>
                <c:pt idx="53">
                  <c:v>9.4598213325645091</c:v>
                </c:pt>
                <c:pt idx="54">
                  <c:v>9.4598213325645091</c:v>
                </c:pt>
                <c:pt idx="55">
                  <c:v>9.4598213325645091</c:v>
                </c:pt>
                <c:pt idx="56">
                  <c:v>9.4598213325645091</c:v>
                </c:pt>
                <c:pt idx="57">
                  <c:v>9.4598213325645091</c:v>
                </c:pt>
                <c:pt idx="58">
                  <c:v>9.4598213325645091</c:v>
                </c:pt>
                <c:pt idx="59">
                  <c:v>8.7888948564434717</c:v>
                </c:pt>
                <c:pt idx="60">
                  <c:v>5.7189465428757931</c:v>
                </c:pt>
                <c:pt idx="61">
                  <c:v>2.6787817855911604</c:v>
                </c:pt>
                <c:pt idx="62">
                  <c:v>1.3311830702054672</c:v>
                </c:pt>
                <c:pt idx="63">
                  <c:v>0.45913852903624075</c:v>
                </c:pt>
                <c:pt idx="64">
                  <c:v>0.18652329447323673</c:v>
                </c:pt>
                <c:pt idx="65">
                  <c:v>0.11371597222943394</c:v>
                </c:pt>
                <c:pt idx="66">
                  <c:v>0.11536475586893573</c:v>
                </c:pt>
                <c:pt idx="67">
                  <c:v>0.1305091240949845</c:v>
                </c:pt>
                <c:pt idx="68">
                  <c:v>0.15877712124328713</c:v>
                </c:pt>
                <c:pt idx="69">
                  <c:v>0.22266325415475527</c:v>
                </c:pt>
                <c:pt idx="70">
                  <c:v>0.30410307538207387</c:v>
                </c:pt>
                <c:pt idx="71">
                  <c:v>0.43807075567977255</c:v>
                </c:pt>
                <c:pt idx="72">
                  <c:v>0.56698106463833353</c:v>
                </c:pt>
                <c:pt idx="73">
                  <c:v>0.74648731901377907</c:v>
                </c:pt>
                <c:pt idx="74">
                  <c:v>0.84649119820884566</c:v>
                </c:pt>
                <c:pt idx="75">
                  <c:v>0.93045693890901093</c:v>
                </c:pt>
                <c:pt idx="76">
                  <c:v>0.9400831544813294</c:v>
                </c:pt>
                <c:pt idx="77">
                  <c:v>0.8817595823918446</c:v>
                </c:pt>
                <c:pt idx="78">
                  <c:v>0.79764951514485705</c:v>
                </c:pt>
                <c:pt idx="79">
                  <c:v>0.65952379411169848</c:v>
                </c:pt>
                <c:pt idx="80">
                  <c:v>0.54299323068818639</c:v>
                </c:pt>
                <c:pt idx="81">
                  <c:v>0.41960107438335581</c:v>
                </c:pt>
                <c:pt idx="82">
                  <c:v>0.3429021883549917</c:v>
                </c:pt>
                <c:pt idx="83">
                  <c:v>0.28561674102256235</c:v>
                </c:pt>
                <c:pt idx="84">
                  <c:v>0.25124768744324116</c:v>
                </c:pt>
                <c:pt idx="85">
                  <c:v>0.23426579154882196</c:v>
                </c:pt>
                <c:pt idx="86">
                  <c:v>0.22729871995410908</c:v>
                </c:pt>
                <c:pt idx="87">
                  <c:v>0.2229130687287654</c:v>
                </c:pt>
                <c:pt idx="88">
                  <c:v>0.22408442730437342</c:v>
                </c:pt>
                <c:pt idx="89">
                  <c:v>0.21991528452685019</c:v>
                </c:pt>
                <c:pt idx="90">
                  <c:v>0.21967102097387167</c:v>
                </c:pt>
                <c:pt idx="91">
                  <c:v>0.21772801459210681</c:v>
                </c:pt>
                <c:pt idx="92">
                  <c:v>0.22067027926991217</c:v>
                </c:pt>
                <c:pt idx="93">
                  <c:v>0.22093675622081085</c:v>
                </c:pt>
                <c:pt idx="94">
                  <c:v>0.21657330907959366</c:v>
                </c:pt>
                <c:pt idx="95">
                  <c:v>0.22136976380265802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raman'!$A$100:$B$100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raman'!$D$100:$CU$100</c:f>
              <c:numCache>
                <c:formatCode>General</c:formatCode>
                <c:ptCount val="96"/>
                <c:pt idx="0">
                  <c:v>6.5902770780884579E-3</c:v>
                </c:pt>
                <c:pt idx="1">
                  <c:v>6.1525133863556203E-3</c:v>
                </c:pt>
                <c:pt idx="2">
                  <c:v>5.6957178790072917E-3</c:v>
                </c:pt>
                <c:pt idx="3">
                  <c:v>5.6957178790072917E-3</c:v>
                </c:pt>
                <c:pt idx="4">
                  <c:v>5.7432974180460193E-3</c:v>
                </c:pt>
                <c:pt idx="5">
                  <c:v>6.4142248005010288E-3</c:v>
                </c:pt>
                <c:pt idx="6">
                  <c:v>5.4482803265735024E-3</c:v>
                </c:pt>
                <c:pt idx="7">
                  <c:v>6.0906520024611392E-3</c:v>
                </c:pt>
                <c:pt idx="8">
                  <c:v>6.2334065858655925E-3</c:v>
                </c:pt>
                <c:pt idx="9">
                  <c:v>7.3278237983418187E-3</c:v>
                </c:pt>
                <c:pt idx="10">
                  <c:v>7.5514635981121106E-3</c:v>
                </c:pt>
                <c:pt idx="11">
                  <c:v>6.8234407688106289E-3</c:v>
                </c:pt>
                <c:pt idx="12">
                  <c:v>5.8099167558443741E-3</c:v>
                </c:pt>
                <c:pt idx="13">
                  <c:v>8.3794114425390573E-3</c:v>
                </c:pt>
                <c:pt idx="14">
                  <c:v>7.8226829369211302E-3</c:v>
                </c:pt>
                <c:pt idx="15">
                  <c:v>8.0748784432587914E-3</c:v>
                </c:pt>
                <c:pt idx="16">
                  <c:v>7.9178499981427206E-3</c:v>
                </c:pt>
                <c:pt idx="17">
                  <c:v>6.5902770780884579E-3</c:v>
                </c:pt>
                <c:pt idx="18">
                  <c:v>7.9178499981427206E-3</c:v>
                </c:pt>
                <c:pt idx="19">
                  <c:v>8.0748784432587914E-3</c:v>
                </c:pt>
                <c:pt idx="20">
                  <c:v>6.8139248610028834E-3</c:v>
                </c:pt>
                <c:pt idx="21">
                  <c:v>8.54594781231874E-3</c:v>
                </c:pt>
                <c:pt idx="22">
                  <c:v>9.7593218555359212E-3</c:v>
                </c:pt>
                <c:pt idx="23">
                  <c:v>8.4603046420490286E-3</c:v>
                </c:pt>
                <c:pt idx="24">
                  <c:v>1.0592027653866741E-2</c:v>
                </c:pt>
                <c:pt idx="25">
                  <c:v>1.0159021916037776E-2</c:v>
                </c:pt>
                <c:pt idx="26">
                  <c:v>9.2644547338124762E-3</c:v>
                </c:pt>
                <c:pt idx="27">
                  <c:v>1.0216125346028384E-2</c:v>
                </c:pt>
                <c:pt idx="28">
                  <c:v>1.1419975498293686E-2</c:v>
                </c:pt>
                <c:pt idx="29">
                  <c:v>1.1020283420935965E-2</c:v>
                </c:pt>
                <c:pt idx="30">
                  <c:v>1.1891052850497767E-2</c:v>
                </c:pt>
                <c:pt idx="31">
                  <c:v>1.2086144926844821E-2</c:v>
                </c:pt>
                <c:pt idx="32">
                  <c:v>1.3137732571042058E-2</c:v>
                </c:pt>
                <c:pt idx="33">
                  <c:v>1.1467563020476549E-2</c:v>
                </c:pt>
                <c:pt idx="34">
                  <c:v>1.3375654215668102E-2</c:v>
                </c:pt>
                <c:pt idx="35">
                  <c:v>1.5045823766233613E-2</c:v>
                </c:pt>
                <c:pt idx="36">
                  <c:v>1.6644616025096898E-2</c:v>
                </c:pt>
                <c:pt idx="37">
                  <c:v>1.6344848962864637E-2</c:v>
                </c:pt>
                <c:pt idx="38">
                  <c:v>1.6892053577530687E-2</c:v>
                </c:pt>
                <c:pt idx="39">
                  <c:v>1.8448024251259115E-2</c:v>
                </c:pt>
                <c:pt idx="40">
                  <c:v>2.0732017754289025E-2</c:v>
                </c:pt>
                <c:pt idx="41">
                  <c:v>2.322062722461787E-2</c:v>
                </c:pt>
                <c:pt idx="42">
                  <c:v>2.3824935269274525E-2</c:v>
                </c:pt>
                <c:pt idx="43">
                  <c:v>2.6846467509413663E-2</c:v>
                </c:pt>
                <c:pt idx="44">
                  <c:v>3.0205846409304311E-2</c:v>
                </c:pt>
                <c:pt idx="45">
                  <c:v>3.5635094920262317E-2</c:v>
                </c:pt>
                <c:pt idx="46">
                  <c:v>5.0019507211848675E-2</c:v>
                </c:pt>
                <c:pt idx="47">
                  <c:v>0.22032471135405626</c:v>
                </c:pt>
                <c:pt idx="48">
                  <c:v>0.76276421123594162</c:v>
                </c:pt>
                <c:pt idx="49">
                  <c:v>2.6490307357355842</c:v>
                </c:pt>
                <c:pt idx="50">
                  <c:v>5.2143102025803456</c:v>
                </c:pt>
                <c:pt idx="51">
                  <c:v>8.1092273658444807</c:v>
                </c:pt>
                <c:pt idx="52">
                  <c:v>8.1092273658444807</c:v>
                </c:pt>
                <c:pt idx="53">
                  <c:v>8.1092273658444807</c:v>
                </c:pt>
                <c:pt idx="54">
                  <c:v>8.1092273658444807</c:v>
                </c:pt>
                <c:pt idx="55">
                  <c:v>8.1092273658444807</c:v>
                </c:pt>
                <c:pt idx="56">
                  <c:v>8.1092273658444807</c:v>
                </c:pt>
                <c:pt idx="57">
                  <c:v>8.1092273658444807</c:v>
                </c:pt>
                <c:pt idx="58">
                  <c:v>8.1092273658444807</c:v>
                </c:pt>
                <c:pt idx="59">
                  <c:v>8.1092273658444807</c:v>
                </c:pt>
                <c:pt idx="60">
                  <c:v>8.1092273658444807</c:v>
                </c:pt>
                <c:pt idx="61">
                  <c:v>4.5018367258782055</c:v>
                </c:pt>
                <c:pt idx="62">
                  <c:v>2.2255303200652437</c:v>
                </c:pt>
                <c:pt idx="63">
                  <c:v>0.74113762629942737</c:v>
                </c:pt>
                <c:pt idx="64">
                  <c:v>0.27965626082190026</c:v>
                </c:pt>
                <c:pt idx="65">
                  <c:v>0.1655040534454256</c:v>
                </c:pt>
                <c:pt idx="66">
                  <c:v>0.17203246913961959</c:v>
                </c:pt>
                <c:pt idx="67">
                  <c:v>0.18762549752051927</c:v>
                </c:pt>
                <c:pt idx="68">
                  <c:v>0.21614690051754645</c:v>
                </c:pt>
                <c:pt idx="69">
                  <c:v>0.28394351258134337</c:v>
                </c:pt>
                <c:pt idx="70">
                  <c:v>0.35187811329149671</c:v>
                </c:pt>
                <c:pt idx="71">
                  <c:v>0.47359605812779509</c:v>
                </c:pt>
                <c:pt idx="72">
                  <c:v>0.59016549768289639</c:v>
                </c:pt>
                <c:pt idx="73">
                  <c:v>0.74961695477394763</c:v>
                </c:pt>
                <c:pt idx="74">
                  <c:v>0.84475965942278564</c:v>
                </c:pt>
                <c:pt idx="75">
                  <c:v>0.9336118540557673</c:v>
                </c:pt>
                <c:pt idx="76">
                  <c:v>0.94650215705751972</c:v>
                </c:pt>
                <c:pt idx="77">
                  <c:v>0.90058432543657485</c:v>
                </c:pt>
                <c:pt idx="78">
                  <c:v>0.84025352581747603</c:v>
                </c:pt>
                <c:pt idx="79">
                  <c:v>0.71245920284042819</c:v>
                </c:pt>
                <c:pt idx="80">
                  <c:v>0.62182263179689978</c:v>
                </c:pt>
                <c:pt idx="81">
                  <c:v>0.52267817657228366</c:v>
                </c:pt>
                <c:pt idx="82">
                  <c:v>0.46591136383723042</c:v>
                </c:pt>
                <c:pt idx="83">
                  <c:v>0.42513252158967491</c:v>
                </c:pt>
                <c:pt idx="84">
                  <c:v>0.3922191918473194</c:v>
                </c:pt>
                <c:pt idx="85">
                  <c:v>0.37838198417039909</c:v>
                </c:pt>
                <c:pt idx="86">
                  <c:v>0.37787284318696407</c:v>
                </c:pt>
                <c:pt idx="87">
                  <c:v>0.37695448623521938</c:v>
                </c:pt>
                <c:pt idx="88">
                  <c:v>0.37499881550098907</c:v>
                </c:pt>
                <c:pt idx="89">
                  <c:v>0.37135869337133753</c:v>
                </c:pt>
                <c:pt idx="90">
                  <c:v>0.37970954910730925</c:v>
                </c:pt>
                <c:pt idx="91">
                  <c:v>0.37752072266550091</c:v>
                </c:pt>
                <c:pt idx="92">
                  <c:v>0.37647389297520756</c:v>
                </c:pt>
                <c:pt idx="93">
                  <c:v>0.37286708450602724</c:v>
                </c:pt>
                <c:pt idx="94">
                  <c:v>0.3696171465290698</c:v>
                </c:pt>
                <c:pt idx="95">
                  <c:v>0.36986457609835943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raman'!$A$101:$B$101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raman'!$D$101:$CU$101</c:f>
              <c:numCache>
                <c:formatCode>General</c:formatCode>
                <c:ptCount val="96"/>
                <c:pt idx="0">
                  <c:v>7.2782152088660072E-3</c:v>
                </c:pt>
                <c:pt idx="1">
                  <c:v>6.9265436464454478E-3</c:v>
                </c:pt>
                <c:pt idx="2">
                  <c:v>7.5096904978071985E-3</c:v>
                </c:pt>
                <c:pt idx="3">
                  <c:v>6.6728125544118916E-3</c:v>
                </c:pt>
                <c:pt idx="4">
                  <c:v>7.7367220945202177E-3</c:v>
                </c:pt>
                <c:pt idx="5">
                  <c:v>6.5793307130336603E-3</c:v>
                </c:pt>
                <c:pt idx="6">
                  <c:v>6.8597762371683533E-3</c:v>
                </c:pt>
                <c:pt idx="7">
                  <c:v>7.6699472168528229E-3</c:v>
                </c:pt>
                <c:pt idx="8">
                  <c:v>7.4829835340963612E-3</c:v>
                </c:pt>
                <c:pt idx="9">
                  <c:v>8.5958633093981881E-3</c:v>
                </c:pt>
                <c:pt idx="10">
                  <c:v>8.391094984167834E-3</c:v>
                </c:pt>
                <c:pt idx="11">
                  <c:v>8.7427590781980948E-3</c:v>
                </c:pt>
                <c:pt idx="12">
                  <c:v>8.4979303074014835E-3</c:v>
                </c:pt>
                <c:pt idx="13">
                  <c:v>7.5631118936191734E-3</c:v>
                </c:pt>
                <c:pt idx="14">
                  <c:v>8.221935943885263E-3</c:v>
                </c:pt>
                <c:pt idx="15">
                  <c:v>8.7338567569611482E-3</c:v>
                </c:pt>
                <c:pt idx="16">
                  <c:v>8.3332224277373867E-3</c:v>
                </c:pt>
                <c:pt idx="17">
                  <c:v>8.5246372711123217E-3</c:v>
                </c:pt>
                <c:pt idx="18">
                  <c:v>9.8422853716445026E-3</c:v>
                </c:pt>
                <c:pt idx="19">
                  <c:v>9.6775774919804058E-3</c:v>
                </c:pt>
                <c:pt idx="20">
                  <c:v>1.0051504857493331E-2</c:v>
                </c:pt>
                <c:pt idx="21">
                  <c:v>9.8022174576879468E-3</c:v>
                </c:pt>
                <c:pt idx="22">
                  <c:v>1.0407627580532363E-2</c:v>
                </c:pt>
                <c:pt idx="23">
                  <c:v>1.1320182722832009E-2</c:v>
                </c:pt>
                <c:pt idx="24">
                  <c:v>1.1004127913749533E-2</c:v>
                </c:pt>
                <c:pt idx="25">
                  <c:v>1.0915097232989774E-2</c:v>
                </c:pt>
                <c:pt idx="26">
                  <c:v>1.1938946327531844E-2</c:v>
                </c:pt>
                <c:pt idx="27">
                  <c:v>1.1662951964015622E-2</c:v>
                </c:pt>
                <c:pt idx="28">
                  <c:v>1.337233207253462E-2</c:v>
                </c:pt>
                <c:pt idx="29">
                  <c:v>1.229951274279905E-2</c:v>
                </c:pt>
                <c:pt idx="30">
                  <c:v>1.4494106700683095E-2</c:v>
                </c:pt>
                <c:pt idx="31">
                  <c:v>1.5308736309376335E-2</c:v>
                </c:pt>
                <c:pt idx="32">
                  <c:v>1.5388864668899148E-2</c:v>
                </c:pt>
                <c:pt idx="33">
                  <c:v>1.6123358449679277E-2</c:v>
                </c:pt>
                <c:pt idx="34">
                  <c:v>1.7160561026076767E-2</c:v>
                </c:pt>
                <c:pt idx="35">
                  <c:v>1.7053725702843116E-2</c:v>
                </c:pt>
                <c:pt idx="36">
                  <c:v>1.7280749831165832E-2</c:v>
                </c:pt>
                <c:pt idx="37">
                  <c:v>2.0067392961648577E-2</c:v>
                </c:pt>
                <c:pt idx="38">
                  <c:v>2.0588223564351704E-2</c:v>
                </c:pt>
                <c:pt idx="39">
                  <c:v>2.3748794060347373E-2</c:v>
                </c:pt>
                <c:pt idx="40">
                  <c:v>2.526230816487296E-2</c:v>
                </c:pt>
                <c:pt idx="41">
                  <c:v>2.877454275489889E-2</c:v>
                </c:pt>
                <c:pt idx="42">
                  <c:v>3.0167868054335405E-2</c:v>
                </c:pt>
                <c:pt idx="43">
                  <c:v>3.3137023706956134E-2</c:v>
                </c:pt>
                <c:pt idx="44">
                  <c:v>3.7570723228908955E-2</c:v>
                </c:pt>
                <c:pt idx="45">
                  <c:v>4.6122067463732118E-2</c:v>
                </c:pt>
                <c:pt idx="46">
                  <c:v>6.0642888596516349E-2</c:v>
                </c:pt>
                <c:pt idx="47">
                  <c:v>0.32008564869489653</c:v>
                </c:pt>
                <c:pt idx="48">
                  <c:v>1.1128724264057726</c:v>
                </c:pt>
                <c:pt idx="49">
                  <c:v>3.7578468995224132</c:v>
                </c:pt>
                <c:pt idx="50">
                  <c:v>7.1731636509082586</c:v>
                </c:pt>
                <c:pt idx="51">
                  <c:v>7.5863436734242606</c:v>
                </c:pt>
                <c:pt idx="52">
                  <c:v>7.5863436734242606</c:v>
                </c:pt>
                <c:pt idx="53">
                  <c:v>7.5863436734242606</c:v>
                </c:pt>
                <c:pt idx="54">
                  <c:v>7.5863436734242606</c:v>
                </c:pt>
                <c:pt idx="55">
                  <c:v>7.5863436734242606</c:v>
                </c:pt>
                <c:pt idx="56">
                  <c:v>7.5863436734242606</c:v>
                </c:pt>
                <c:pt idx="57">
                  <c:v>7.5863436734242606</c:v>
                </c:pt>
                <c:pt idx="58">
                  <c:v>7.5863436734242606</c:v>
                </c:pt>
                <c:pt idx="59">
                  <c:v>7.5863436734242606</c:v>
                </c:pt>
                <c:pt idx="60">
                  <c:v>7.5863436734242606</c:v>
                </c:pt>
                <c:pt idx="61">
                  <c:v>6.6860574384039664</c:v>
                </c:pt>
                <c:pt idx="62">
                  <c:v>3.4171819295844013</c:v>
                </c:pt>
                <c:pt idx="63">
                  <c:v>1.1537150066145292</c:v>
                </c:pt>
                <c:pt idx="64">
                  <c:v>0.40815872498206879</c:v>
                </c:pt>
                <c:pt idx="65">
                  <c:v>0.19475790398789788</c:v>
                </c:pt>
                <c:pt idx="66">
                  <c:v>0.19282595091167462</c:v>
                </c:pt>
                <c:pt idx="67">
                  <c:v>0.20906059584520603</c:v>
                </c:pt>
                <c:pt idx="68">
                  <c:v>0.23377536644366501</c:v>
                </c:pt>
                <c:pt idx="69">
                  <c:v>0.29466309127936824</c:v>
                </c:pt>
                <c:pt idx="70">
                  <c:v>0.36430692120673475</c:v>
                </c:pt>
                <c:pt idx="71">
                  <c:v>0.48537011796367291</c:v>
                </c:pt>
                <c:pt idx="72">
                  <c:v>0.58988706613861563</c:v>
                </c:pt>
                <c:pt idx="73">
                  <c:v>0.7439003229197535</c:v>
                </c:pt>
                <c:pt idx="74">
                  <c:v>0.82781124288787056</c:v>
                </c:pt>
                <c:pt idx="75">
                  <c:v>0.90927383033767983</c:v>
                </c:pt>
                <c:pt idx="76">
                  <c:v>0.91521213417453096</c:v>
                </c:pt>
                <c:pt idx="77">
                  <c:v>0.87202806423909029</c:v>
                </c:pt>
                <c:pt idx="78">
                  <c:v>0.80747229925493391</c:v>
                </c:pt>
                <c:pt idx="79">
                  <c:v>0.7011168873135365</c:v>
                </c:pt>
                <c:pt idx="80">
                  <c:v>0.61674300929914672</c:v>
                </c:pt>
                <c:pt idx="81">
                  <c:v>0.52472144733938675</c:v>
                </c:pt>
                <c:pt idx="82">
                  <c:v>0.46715900087934326</c:v>
                </c:pt>
                <c:pt idx="83">
                  <c:v>0.41686142361470058</c:v>
                </c:pt>
                <c:pt idx="84">
                  <c:v>0.3926719273111729</c:v>
                </c:pt>
                <c:pt idx="85">
                  <c:v>0.38444108904605073</c:v>
                </c:pt>
                <c:pt idx="86">
                  <c:v>0.38047479873098905</c:v>
                </c:pt>
                <c:pt idx="87">
                  <c:v>0.37891232185966028</c:v>
                </c:pt>
                <c:pt idx="88">
                  <c:v>0.37986049375529796</c:v>
                </c:pt>
                <c:pt idx="89">
                  <c:v>0.38443218672481377</c:v>
                </c:pt>
                <c:pt idx="90">
                  <c:v>0.37729197243190099</c:v>
                </c:pt>
                <c:pt idx="91">
                  <c:v>0.3841472900400606</c:v>
                </c:pt>
                <c:pt idx="92">
                  <c:v>0.37529324447801043</c:v>
                </c:pt>
                <c:pt idx="93">
                  <c:v>0.37886780278508519</c:v>
                </c:pt>
                <c:pt idx="94">
                  <c:v>0.37696700783319131</c:v>
                </c:pt>
                <c:pt idx="95">
                  <c:v>0.3732366439676893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98816000"/>
        <c:axId val="-298814368"/>
      </c:scatterChart>
      <c:valAx>
        <c:axId val="-298816000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814368"/>
        <c:crosses val="autoZero"/>
        <c:crossBetween val="midCat"/>
      </c:valAx>
      <c:valAx>
        <c:axId val="-298814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881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raman'!$A$10:$B$10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raman'!$D$10:$CU$10</c:f>
              <c:numCache>
                <c:formatCode>General</c:formatCode>
                <c:ptCount val="96"/>
                <c:pt idx="0">
                  <c:v>0.19604569706088182</c:v>
                </c:pt>
                <c:pt idx="1">
                  <c:v>0.19978112316835855</c:v>
                </c:pt>
                <c:pt idx="2">
                  <c:v>0.19401884982449807</c:v>
                </c:pt>
                <c:pt idx="3">
                  <c:v>0.21152901509126013</c:v>
                </c:pt>
                <c:pt idx="4">
                  <c:v>0.20392414824102045</c:v>
                </c:pt>
                <c:pt idx="5">
                  <c:v>0.16374458211925702</c:v>
                </c:pt>
                <c:pt idx="6">
                  <c:v>0.14893688295691404</c:v>
                </c:pt>
                <c:pt idx="7">
                  <c:v>0.1145251733415045</c:v>
                </c:pt>
                <c:pt idx="8">
                  <c:v>9.4407465100433477E-2</c:v>
                </c:pt>
                <c:pt idx="9">
                  <c:v>0.10870147584249432</c:v>
                </c:pt>
                <c:pt idx="10">
                  <c:v>0.11563072382469863</c:v>
                </c:pt>
                <c:pt idx="11">
                  <c:v>0.11022580098358274</c:v>
                </c:pt>
                <c:pt idx="12">
                  <c:v>0.10289453719868663</c:v>
                </c:pt>
                <c:pt idx="13">
                  <c:v>0.10435185502213196</c:v>
                </c:pt>
                <c:pt idx="14">
                  <c:v>8.4608256139008006E-2</c:v>
                </c:pt>
                <c:pt idx="15">
                  <c:v>7.5322735597864662E-2</c:v>
                </c:pt>
                <c:pt idx="16">
                  <c:v>6.2798718514324212E-2</c:v>
                </c:pt>
                <c:pt idx="17">
                  <c:v>5.27538316677445E-2</c:v>
                </c:pt>
                <c:pt idx="18">
                  <c:v>4.5740826880416863E-2</c:v>
                </c:pt>
                <c:pt idx="19">
                  <c:v>4.382007846685234E-2</c:v>
                </c:pt>
                <c:pt idx="20">
                  <c:v>4.4702283714865836E-2</c:v>
                </c:pt>
                <c:pt idx="21">
                  <c:v>4.6059095245707629E-2</c:v>
                </c:pt>
                <c:pt idx="22">
                  <c:v>4.6349447798531396E-2</c:v>
                </c:pt>
                <c:pt idx="23">
                  <c:v>5.1039669634158125E-2</c:v>
                </c:pt>
                <c:pt idx="24">
                  <c:v>5.0458973896232905E-2</c:v>
                </c:pt>
                <c:pt idx="25">
                  <c:v>5.2156386442339067E-2</c:v>
                </c:pt>
                <c:pt idx="26">
                  <c:v>5.707553667563986E-2</c:v>
                </c:pt>
                <c:pt idx="27">
                  <c:v>6.3625092137403694E-2</c:v>
                </c:pt>
                <c:pt idx="28">
                  <c:v>5.4322822108780151E-2</c:v>
                </c:pt>
                <c:pt idx="29">
                  <c:v>5.3982221093515775E-2</c:v>
                </c:pt>
                <c:pt idx="30">
                  <c:v>5.2072629637215748E-2</c:v>
                </c:pt>
                <c:pt idx="31">
                  <c:v>5.1838118077048301E-2</c:v>
                </c:pt>
                <c:pt idx="32">
                  <c:v>5.8482596668922263E-2</c:v>
                </c:pt>
                <c:pt idx="33">
                  <c:v>5.6165406247437058E-2</c:v>
                </c:pt>
                <c:pt idx="34">
                  <c:v>6.6545320314510034E-2</c:v>
                </c:pt>
                <c:pt idx="35">
                  <c:v>5.9995755485023894E-2</c:v>
                </c:pt>
                <c:pt idx="36">
                  <c:v>6.4166705737875113E-2</c:v>
                </c:pt>
                <c:pt idx="37">
                  <c:v>7.1034529564929727E-2</c:v>
                </c:pt>
                <c:pt idx="38">
                  <c:v>6.1693168031130063E-2</c:v>
                </c:pt>
                <c:pt idx="39">
                  <c:v>6.953253707381489E-2</c:v>
                </c:pt>
                <c:pt idx="40">
                  <c:v>6.696966876717543E-2</c:v>
                </c:pt>
                <c:pt idx="41">
                  <c:v>6.8080802412862976E-2</c:v>
                </c:pt>
                <c:pt idx="42">
                  <c:v>6.8276231835576615E-2</c:v>
                </c:pt>
                <c:pt idx="43">
                  <c:v>6.8365571803193331E-2</c:v>
                </c:pt>
                <c:pt idx="44">
                  <c:v>6.5395095163646388E-2</c:v>
                </c:pt>
                <c:pt idx="45">
                  <c:v>7.1933484300423428E-2</c:v>
                </c:pt>
                <c:pt idx="46">
                  <c:v>6.8795503418352125E-2</c:v>
                </c:pt>
                <c:pt idx="47">
                  <c:v>6.2731720564403404E-2</c:v>
                </c:pt>
                <c:pt idx="48">
                  <c:v>8.1442350076747411E-2</c:v>
                </c:pt>
                <c:pt idx="49">
                  <c:v>7.1079194864876932E-2</c:v>
                </c:pt>
                <c:pt idx="50">
                  <c:v>6.7276770807479402E-2</c:v>
                </c:pt>
                <c:pt idx="51">
                  <c:v>7.3815159944256442E-2</c:v>
                </c:pt>
                <c:pt idx="52">
                  <c:v>7.0163490641903026E-2</c:v>
                </c:pt>
                <c:pt idx="53">
                  <c:v>7.3815159944256442E-2</c:v>
                </c:pt>
                <c:pt idx="54">
                  <c:v>7.8767809152517618E-2</c:v>
                </c:pt>
                <c:pt idx="55">
                  <c:v>7.0096483324259912E-2</c:v>
                </c:pt>
                <c:pt idx="56">
                  <c:v>8.1654528986941255E-2</c:v>
                </c:pt>
                <c:pt idx="57">
                  <c:v>8.1665695311928063E-2</c:v>
                </c:pt>
                <c:pt idx="58">
                  <c:v>7.809778281469798E-2</c:v>
                </c:pt>
                <c:pt idx="59">
                  <c:v>8.0119037520866035E-2</c:v>
                </c:pt>
                <c:pt idx="60">
                  <c:v>7.5763833538010264E-2</c:v>
                </c:pt>
                <c:pt idx="61">
                  <c:v>7.4340014689525349E-2</c:v>
                </c:pt>
                <c:pt idx="62">
                  <c:v>8.4725511919091737E-2</c:v>
                </c:pt>
                <c:pt idx="63">
                  <c:v>8.527269931433426E-2</c:v>
                </c:pt>
                <c:pt idx="64">
                  <c:v>8.3519455143294077E-2</c:v>
                </c:pt>
                <c:pt idx="65">
                  <c:v>8.6601595032709047E-2</c:v>
                </c:pt>
                <c:pt idx="66">
                  <c:v>9.5144498755896229E-2</c:v>
                </c:pt>
                <c:pt idx="67">
                  <c:v>9.9717474179161533E-2</c:v>
                </c:pt>
                <c:pt idx="68">
                  <c:v>0.10992986526826558</c:v>
                </c:pt>
                <c:pt idx="69">
                  <c:v>0.12016460774278782</c:v>
                </c:pt>
                <c:pt idx="70">
                  <c:v>0.12056662354547962</c:v>
                </c:pt>
                <c:pt idx="71">
                  <c:v>0.1441126558537234</c:v>
                </c:pt>
                <c:pt idx="72">
                  <c:v>0.17152811953700783</c:v>
                </c:pt>
                <c:pt idx="73">
                  <c:v>0.17962991595232711</c:v>
                </c:pt>
                <c:pt idx="74">
                  <c:v>0.18588912822898948</c:v>
                </c:pt>
                <c:pt idx="75">
                  <c:v>0.1991669284554729</c:v>
                </c:pt>
                <c:pt idx="76">
                  <c:v>0.18823424383066398</c:v>
                </c:pt>
                <c:pt idx="77">
                  <c:v>0.19024434157956754</c:v>
                </c:pt>
                <c:pt idx="78">
                  <c:v>0.2018805515171565</c:v>
                </c:pt>
                <c:pt idx="79">
                  <c:v>0.17782641395112403</c:v>
                </c:pt>
                <c:pt idx="80">
                  <c:v>0.16529123991031908</c:v>
                </c:pt>
                <c:pt idx="81">
                  <c:v>0.14852928399172888</c:v>
                </c:pt>
                <c:pt idx="82">
                  <c:v>0.15022669653783502</c:v>
                </c:pt>
                <c:pt idx="83">
                  <c:v>0.12556953058390372</c:v>
                </c:pt>
                <c:pt idx="84">
                  <c:v>0.11478760071413895</c:v>
                </c:pt>
                <c:pt idx="85">
                  <c:v>0.1177301521734966</c:v>
                </c:pt>
                <c:pt idx="86">
                  <c:v>9.7227186984936279E-2</c:v>
                </c:pt>
                <c:pt idx="87">
                  <c:v>9.9717474179161533E-2</c:v>
                </c:pt>
                <c:pt idx="88">
                  <c:v>9.8639839508434399E-2</c:v>
                </c:pt>
                <c:pt idx="89">
                  <c:v>9.1688258876256479E-2</c:v>
                </c:pt>
                <c:pt idx="90">
                  <c:v>8.4457501383963879E-2</c:v>
                </c:pt>
                <c:pt idx="91">
                  <c:v>8.342453201318395E-2</c:v>
                </c:pt>
                <c:pt idx="92">
                  <c:v>8.7377720193347927E-2</c:v>
                </c:pt>
                <c:pt idx="93">
                  <c:v>8.7980748581246757E-2</c:v>
                </c:pt>
                <c:pt idx="94">
                  <c:v>8.3134188828082489E-2</c:v>
                </c:pt>
                <c:pt idx="95">
                  <c:v>8.2302232042509596E-2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raman'!$A$11:$B$11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raman'!$D$11:$CU$11</c:f>
              <c:numCache>
                <c:formatCode>General</c:formatCode>
                <c:ptCount val="96"/>
                <c:pt idx="0">
                  <c:v>0.20871799960947263</c:v>
                </c:pt>
                <c:pt idx="1">
                  <c:v>0.22611070831540622</c:v>
                </c:pt>
                <c:pt idx="2">
                  <c:v>0.24758372483476979</c:v>
                </c:pt>
                <c:pt idx="3">
                  <c:v>0.2511366577088151</c:v>
                </c:pt>
                <c:pt idx="4">
                  <c:v>0.2243842010676681</c:v>
                </c:pt>
                <c:pt idx="5">
                  <c:v>0.18718391254496758</c:v>
                </c:pt>
                <c:pt idx="6">
                  <c:v>0.14903432491551108</c:v>
                </c:pt>
                <c:pt idx="7">
                  <c:v>0.1191397482118331</c:v>
                </c:pt>
                <c:pt idx="8">
                  <c:v>9.5684858849689663E-2</c:v>
                </c:pt>
                <c:pt idx="9">
                  <c:v>9.6384334068641817E-2</c:v>
                </c:pt>
                <c:pt idx="10">
                  <c:v>9.9543116508061288E-2</c:v>
                </c:pt>
                <c:pt idx="11">
                  <c:v>0.11064602475410769</c:v>
                </c:pt>
                <c:pt idx="12">
                  <c:v>0.11075705448853372</c:v>
                </c:pt>
                <c:pt idx="13">
                  <c:v>0.10078108733604871</c:v>
                </c:pt>
                <c:pt idx="14">
                  <c:v>8.8423555198920048E-2</c:v>
                </c:pt>
                <c:pt idx="15">
                  <c:v>6.9953864588709613E-2</c:v>
                </c:pt>
                <c:pt idx="16">
                  <c:v>6.3547492687158466E-2</c:v>
                </c:pt>
                <c:pt idx="17">
                  <c:v>5.6558207694525443E-2</c:v>
                </c:pt>
                <c:pt idx="18">
                  <c:v>4.6249160652556048E-2</c:v>
                </c:pt>
                <c:pt idx="19">
                  <c:v>4.8708458559229693E-2</c:v>
                </c:pt>
                <c:pt idx="20">
                  <c:v>4.5299861545800089E-2</c:v>
                </c:pt>
                <c:pt idx="21">
                  <c:v>5.0190692940195611E-2</c:v>
                </c:pt>
                <c:pt idx="22">
                  <c:v>4.7825771704853144E-2</c:v>
                </c:pt>
                <c:pt idx="23">
                  <c:v>4.9069302867665844E-2</c:v>
                </c:pt>
                <c:pt idx="24">
                  <c:v>5.6225118491247381E-2</c:v>
                </c:pt>
                <c:pt idx="25">
                  <c:v>5.3171824079015988E-2</c:v>
                </c:pt>
                <c:pt idx="26">
                  <c:v>5.8229195418153704E-2</c:v>
                </c:pt>
                <c:pt idx="27">
                  <c:v>6.385281747148476E-2</c:v>
                </c:pt>
                <c:pt idx="28">
                  <c:v>6.3658522421584485E-2</c:v>
                </c:pt>
                <c:pt idx="29">
                  <c:v>5.9372798888603626E-2</c:v>
                </c:pt>
                <c:pt idx="30">
                  <c:v>6.7261414484914378E-2</c:v>
                </c:pt>
                <c:pt idx="31">
                  <c:v>6.3303229134179961E-2</c:v>
                </c:pt>
                <c:pt idx="32">
                  <c:v>6.0199966218870332E-2</c:v>
                </c:pt>
                <c:pt idx="33">
                  <c:v>6.771108444365008E-2</c:v>
                </c:pt>
                <c:pt idx="34">
                  <c:v>6.4968665836776601E-2</c:v>
                </c:pt>
                <c:pt idx="35">
                  <c:v>7.9546783348632008E-2</c:v>
                </c:pt>
                <c:pt idx="36">
                  <c:v>7.6426858056433858E-2</c:v>
                </c:pt>
                <c:pt idx="37">
                  <c:v>7.6843221888979851E-2</c:v>
                </c:pt>
                <c:pt idx="38">
                  <c:v>8.3188532559183209E-2</c:v>
                </c:pt>
                <c:pt idx="39">
                  <c:v>8.2050480109764914E-2</c:v>
                </c:pt>
                <c:pt idx="40">
                  <c:v>7.9435753614205989E-2</c:v>
                </c:pt>
                <c:pt idx="41">
                  <c:v>7.6632264462191041E-2</c:v>
                </c:pt>
                <c:pt idx="42">
                  <c:v>7.4156313492422549E-2</c:v>
                </c:pt>
                <c:pt idx="43">
                  <c:v>8.1789563493691556E-2</c:v>
                </c:pt>
                <c:pt idx="44">
                  <c:v>7.9957586846352707E-2</c:v>
                </c:pt>
                <c:pt idx="45">
                  <c:v>8.1234424135355116E-2</c:v>
                </c:pt>
                <c:pt idx="46">
                  <c:v>7.161375027027464E-2</c:v>
                </c:pt>
                <c:pt idx="47">
                  <c:v>8.3793640420597879E-2</c:v>
                </c:pt>
                <c:pt idx="48">
                  <c:v>8.202272500460682E-2</c:v>
                </c:pt>
                <c:pt idx="49">
                  <c:v>8.9250722529186755E-2</c:v>
                </c:pt>
                <c:pt idx="50">
                  <c:v>8.7130064846822772E-2</c:v>
                </c:pt>
                <c:pt idx="51">
                  <c:v>8.0618214231877233E-2</c:v>
                </c:pt>
                <c:pt idx="52">
                  <c:v>9.5185220387875719E-2</c:v>
                </c:pt>
                <c:pt idx="53">
                  <c:v>9.2248506731101965E-2</c:v>
                </c:pt>
                <c:pt idx="54">
                  <c:v>8.8573442080567388E-2</c:v>
                </c:pt>
                <c:pt idx="55">
                  <c:v>9.3686332943814954E-2</c:v>
                </c:pt>
                <c:pt idx="56">
                  <c:v>9.0955016379004716E-2</c:v>
                </c:pt>
                <c:pt idx="57">
                  <c:v>9.7811058239291565E-2</c:v>
                </c:pt>
                <c:pt idx="58">
                  <c:v>8.6291795474492838E-2</c:v>
                </c:pt>
                <c:pt idx="59">
                  <c:v>9.6062356221220668E-2</c:v>
                </c:pt>
                <c:pt idx="60">
                  <c:v>9.2159681080802414E-2</c:v>
                </c:pt>
                <c:pt idx="61">
                  <c:v>0.1041452668674317</c:v>
                </c:pt>
                <c:pt idx="62">
                  <c:v>9.6134519494631684E-2</c:v>
                </c:pt>
                <c:pt idx="63">
                  <c:v>0.10549427674363879</c:v>
                </c:pt>
                <c:pt idx="64">
                  <c:v>0.10805349302888155</c:v>
                </c:pt>
                <c:pt idx="65">
                  <c:v>9.6639708977477243E-2</c:v>
                </c:pt>
                <c:pt idx="66">
                  <c:v>9.9087895528293973E-2</c:v>
                </c:pt>
                <c:pt idx="67">
                  <c:v>0.11952834762542733</c:v>
                </c:pt>
                <c:pt idx="68">
                  <c:v>0.11664159315793814</c:v>
                </c:pt>
                <c:pt idx="69">
                  <c:v>0.1461586724900851</c:v>
                </c:pt>
                <c:pt idx="70">
                  <c:v>0.15776120988415177</c:v>
                </c:pt>
                <c:pt idx="71">
                  <c:v>0.1801890858450966</c:v>
                </c:pt>
                <c:pt idx="72">
                  <c:v>0.1788844934509361</c:v>
                </c:pt>
                <c:pt idx="73">
                  <c:v>0.22621063600776897</c:v>
                </c:pt>
                <c:pt idx="74">
                  <c:v>0.22289641566567056</c:v>
                </c:pt>
                <c:pt idx="75">
                  <c:v>0.25411223782660386</c:v>
                </c:pt>
                <c:pt idx="76">
                  <c:v>0.24691755574200736</c:v>
                </c:pt>
                <c:pt idx="77">
                  <c:v>0.25538352409457465</c:v>
                </c:pt>
                <c:pt idx="78">
                  <c:v>0.25120883029601981</c:v>
                </c:pt>
                <c:pt idx="79">
                  <c:v>0.21408625606776194</c:v>
                </c:pt>
                <c:pt idx="80">
                  <c:v>0.20023537819381046</c:v>
                </c:pt>
                <c:pt idx="81">
                  <c:v>0.18184896221286795</c:v>
                </c:pt>
                <c:pt idx="82">
                  <c:v>0.18550737380030768</c:v>
                </c:pt>
                <c:pt idx="83">
                  <c:v>0.15596809038403425</c:v>
                </c:pt>
                <c:pt idx="84">
                  <c:v>0.14227265041276171</c:v>
                </c:pt>
                <c:pt idx="85">
                  <c:v>0.1383144650620273</c:v>
                </c:pt>
                <c:pt idx="86">
                  <c:v>0.11601983223342863</c:v>
                </c:pt>
                <c:pt idx="87">
                  <c:v>0.10928591283583734</c:v>
                </c:pt>
                <c:pt idx="88">
                  <c:v>0.1047004155395618</c:v>
                </c:pt>
                <c:pt idx="89">
                  <c:v>9.7700028504865533E-2</c:v>
                </c:pt>
                <c:pt idx="90">
                  <c:v>9.4213717196993299E-2</c:v>
                </c:pt>
                <c:pt idx="91">
                  <c:v>9.4557908442334596E-2</c:v>
                </c:pt>
                <c:pt idx="92">
                  <c:v>0.10755386388086129</c:v>
                </c:pt>
                <c:pt idx="93">
                  <c:v>9.4158206986677123E-2</c:v>
                </c:pt>
                <c:pt idx="94">
                  <c:v>9.0444285188921225E-2</c:v>
                </c:pt>
                <c:pt idx="95">
                  <c:v>9.67229742929515E-2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raman'!$A$12:$B$12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raman'!$D$12:$CU$12</c:f>
              <c:numCache>
                <c:formatCode>General</c:formatCode>
                <c:ptCount val="96"/>
                <c:pt idx="0">
                  <c:v>8.9232862877868052E-2</c:v>
                </c:pt>
                <c:pt idx="1">
                  <c:v>8.5816388531130938E-2</c:v>
                </c:pt>
                <c:pt idx="2">
                  <c:v>9.2554170163383589E-2</c:v>
                </c:pt>
                <c:pt idx="3">
                  <c:v>0.10184718060376344</c:v>
                </c:pt>
                <c:pt idx="4">
                  <c:v>9.1117156320396117E-2</c:v>
                </c:pt>
                <c:pt idx="5">
                  <c:v>8.8914056016876172E-2</c:v>
                </c:pt>
                <c:pt idx="6">
                  <c:v>7.6861216767358465E-2</c:v>
                </c:pt>
                <c:pt idx="7">
                  <c:v>6.3585495549959958E-2</c:v>
                </c:pt>
                <c:pt idx="8">
                  <c:v>4.614622937461909E-2</c:v>
                </c:pt>
                <c:pt idx="9">
                  <c:v>4.5579992944337545E-2</c:v>
                </c:pt>
                <c:pt idx="10">
                  <c:v>5.248907688341789E-2</c:v>
                </c:pt>
                <c:pt idx="11">
                  <c:v>5.5106159092295437E-2</c:v>
                </c:pt>
                <c:pt idx="12">
                  <c:v>6.5545924238094105E-2</c:v>
                </c:pt>
                <c:pt idx="13">
                  <c:v>5.5910317167203016E-2</c:v>
                </c:pt>
                <c:pt idx="14">
                  <c:v>5.7818400379250436E-2</c:v>
                </c:pt>
                <c:pt idx="15">
                  <c:v>4.9933856058434825E-2</c:v>
                </c:pt>
                <c:pt idx="16">
                  <c:v>4.5741779343357498E-2</c:v>
                </c:pt>
                <c:pt idx="17">
                  <c:v>4.0007997833119223E-2</c:v>
                </c:pt>
                <c:pt idx="18">
                  <c:v>4.1464043491722183E-2</c:v>
                </c:pt>
                <c:pt idx="19">
                  <c:v>4.3295999441307638E-2</c:v>
                </c:pt>
                <c:pt idx="20">
                  <c:v>4.4437996192822592E-2</c:v>
                </c:pt>
                <c:pt idx="21">
                  <c:v>4.4304757517225887E-2</c:v>
                </c:pt>
                <c:pt idx="22">
                  <c:v>5.0266944764282465E-2</c:v>
                </c:pt>
                <c:pt idx="23">
                  <c:v>5.3540672510759259E-2</c:v>
                </c:pt>
                <c:pt idx="24">
                  <c:v>4.9653120811818059E-2</c:v>
                </c:pt>
                <c:pt idx="25">
                  <c:v>6.5012993485139683E-2</c:v>
                </c:pt>
                <c:pt idx="26">
                  <c:v>5.9697943851018752E-2</c:v>
                </c:pt>
                <c:pt idx="27">
                  <c:v>6.5070088931986167E-2</c:v>
                </c:pt>
                <c:pt idx="28">
                  <c:v>6.498919573247619E-2</c:v>
                </c:pt>
                <c:pt idx="29">
                  <c:v>7.1879255839085165E-2</c:v>
                </c:pt>
                <c:pt idx="30">
                  <c:v>7.1765056962248081E-2</c:v>
                </c:pt>
                <c:pt idx="31">
                  <c:v>7.4743767617252363E-2</c:v>
                </c:pt>
                <c:pt idx="32">
                  <c:v>8.5559435070889395E-2</c:v>
                </c:pt>
                <c:pt idx="33">
                  <c:v>8.5626054408687757E-2</c:v>
                </c:pt>
                <c:pt idx="34">
                  <c:v>8.9104390139319353E-2</c:v>
                </c:pt>
                <c:pt idx="35">
                  <c:v>0.10198993518716788</c:v>
                </c:pt>
                <c:pt idx="36">
                  <c:v>0.10278932732502746</c:v>
                </c:pt>
                <c:pt idx="37">
                  <c:v>0.10773799055911779</c:v>
                </c:pt>
                <c:pt idx="38">
                  <c:v>0.1130720720088542</c:v>
                </c:pt>
                <c:pt idx="39">
                  <c:v>0.11069766939850656</c:v>
                </c:pt>
                <c:pt idx="40">
                  <c:v>0.1073240166369043</c:v>
                </c:pt>
                <c:pt idx="41">
                  <c:v>0.12218902218850249</c:v>
                </c:pt>
                <c:pt idx="42">
                  <c:v>0.11947201496449947</c:v>
                </c:pt>
                <c:pt idx="43">
                  <c:v>0.12668088193210034</c:v>
                </c:pt>
                <c:pt idx="44">
                  <c:v>0.12172270279020228</c:v>
                </c:pt>
                <c:pt idx="45">
                  <c:v>0.12605277613478019</c:v>
                </c:pt>
                <c:pt idx="46">
                  <c:v>0.12745648430044054</c:v>
                </c:pt>
                <c:pt idx="47">
                  <c:v>0.13532199680564067</c:v>
                </c:pt>
                <c:pt idx="48">
                  <c:v>0.13056366769399355</c:v>
                </c:pt>
                <c:pt idx="49">
                  <c:v>0.11952911839449008</c:v>
                </c:pt>
                <c:pt idx="50">
                  <c:v>0.14208833414446068</c:v>
                </c:pt>
                <c:pt idx="51">
                  <c:v>0.12907907431196733</c:v>
                </c:pt>
                <c:pt idx="52">
                  <c:v>0.14240714100545257</c:v>
                </c:pt>
                <c:pt idx="53">
                  <c:v>0.13224811908941481</c:v>
                </c:pt>
                <c:pt idx="54">
                  <c:v>0.13595009461981669</c:v>
                </c:pt>
                <c:pt idx="55">
                  <c:v>0.13210060655210645</c:v>
                </c:pt>
                <c:pt idx="56">
                  <c:v>0.13287621690359083</c:v>
                </c:pt>
                <c:pt idx="57">
                  <c:v>0.13821029835332721</c:v>
                </c:pt>
                <c:pt idx="58">
                  <c:v>0.12684266034797614</c:v>
                </c:pt>
                <c:pt idx="59">
                  <c:v>0.13731573117110193</c:v>
                </c:pt>
                <c:pt idx="60">
                  <c:v>0.14509083456898433</c:v>
                </c:pt>
                <c:pt idx="61">
                  <c:v>0.14659922570367404</c:v>
                </c:pt>
                <c:pt idx="62">
                  <c:v>0.15053435694165399</c:v>
                </c:pt>
                <c:pt idx="63">
                  <c:v>0.14166008636053559</c:v>
                </c:pt>
                <c:pt idx="64">
                  <c:v>0.15611587594382417</c:v>
                </c:pt>
                <c:pt idx="65">
                  <c:v>0.16658894676694996</c:v>
                </c:pt>
                <c:pt idx="66">
                  <c:v>0.17012438592757215</c:v>
                </c:pt>
                <c:pt idx="67">
                  <c:v>0.18689271673731389</c:v>
                </c:pt>
                <c:pt idx="68">
                  <c:v>0.2059783626937009</c:v>
                </c:pt>
                <c:pt idx="69">
                  <c:v>0.23218720849798669</c:v>
                </c:pt>
                <c:pt idx="70">
                  <c:v>0.27297557463649408</c:v>
                </c:pt>
                <c:pt idx="71">
                  <c:v>0.30283881643214305</c:v>
                </c:pt>
                <c:pt idx="72">
                  <c:v>0.37720191580450907</c:v>
                </c:pt>
                <c:pt idx="73">
                  <c:v>0.42180169041320742</c:v>
                </c:pt>
                <c:pt idx="74">
                  <c:v>0.42777339356807176</c:v>
                </c:pt>
                <c:pt idx="75">
                  <c:v>0.45756525807201848</c:v>
                </c:pt>
                <c:pt idx="76">
                  <c:v>0.44645457352690887</c:v>
                </c:pt>
                <c:pt idx="77">
                  <c:v>0.46878539152320536</c:v>
                </c:pt>
                <c:pt idx="78">
                  <c:v>0.46288506566004328</c:v>
                </c:pt>
                <c:pt idx="79">
                  <c:v>0.44466544714560247</c:v>
                </c:pt>
                <c:pt idx="80">
                  <c:v>0.41476413373557841</c:v>
                </c:pt>
                <c:pt idx="81">
                  <c:v>0.36742356213335758</c:v>
                </c:pt>
                <c:pt idx="82">
                  <c:v>0.34047716960881846</c:v>
                </c:pt>
                <c:pt idx="83">
                  <c:v>0.29000085890647737</c:v>
                </c:pt>
                <c:pt idx="84">
                  <c:v>0.27317066671284118</c:v>
                </c:pt>
                <c:pt idx="85">
                  <c:v>0.22709580664678017</c:v>
                </c:pt>
                <c:pt idx="86">
                  <c:v>0.20978026323922824</c:v>
                </c:pt>
                <c:pt idx="87">
                  <c:v>0.19468209399690792</c:v>
                </c:pt>
                <c:pt idx="88">
                  <c:v>0.18701643950510285</c:v>
                </c:pt>
                <c:pt idx="89">
                  <c:v>0.18781107368905856</c:v>
                </c:pt>
                <c:pt idx="90">
                  <c:v>0.184256610695965</c:v>
                </c:pt>
                <c:pt idx="91">
                  <c:v>0.16627013990595807</c:v>
                </c:pt>
                <c:pt idx="92">
                  <c:v>0.17445921722605395</c:v>
                </c:pt>
                <c:pt idx="93">
                  <c:v>0.15717697949582915</c:v>
                </c:pt>
                <c:pt idx="94">
                  <c:v>0.16453810897149809</c:v>
                </c:pt>
                <c:pt idx="95">
                  <c:v>0.1704860143736989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raman'!$A$13:$B$13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raman'!$D$13:$CU$13</c:f>
              <c:numCache>
                <c:formatCode>General</c:formatCode>
                <c:ptCount val="96"/>
                <c:pt idx="0">
                  <c:v>8.5032694596265612E-2</c:v>
                </c:pt>
                <c:pt idx="1">
                  <c:v>9.5449224498034932E-2</c:v>
                </c:pt>
                <c:pt idx="2">
                  <c:v>9.4153832200595103E-2</c:v>
                </c:pt>
                <c:pt idx="3">
                  <c:v>0.10807370183954369</c:v>
                </c:pt>
                <c:pt idx="4">
                  <c:v>0.10074651639548418</c:v>
                </c:pt>
                <c:pt idx="5">
                  <c:v>9.7488012897491816E-2</c:v>
                </c:pt>
                <c:pt idx="6">
                  <c:v>7.8675944319326507E-2</c:v>
                </c:pt>
                <c:pt idx="7">
                  <c:v>5.7936373825556421E-2</c:v>
                </c:pt>
                <c:pt idx="8">
                  <c:v>4.9870235971708012E-2</c:v>
                </c:pt>
                <c:pt idx="9">
                  <c:v>4.8316661421616162E-2</c:v>
                </c:pt>
                <c:pt idx="10">
                  <c:v>5.2225086648637675E-2</c:v>
                </c:pt>
                <c:pt idx="11">
                  <c:v>6.2054011070036462E-2</c:v>
                </c:pt>
                <c:pt idx="12">
                  <c:v>5.8559581122484425E-2</c:v>
                </c:pt>
                <c:pt idx="13">
                  <c:v>6.829503117089529E-2</c:v>
                </c:pt>
                <c:pt idx="14">
                  <c:v>5.8372617439727964E-2</c:v>
                </c:pt>
                <c:pt idx="15">
                  <c:v>6.2957671359489459E-2</c:v>
                </c:pt>
                <c:pt idx="16">
                  <c:v>4.8436850226705228E-2</c:v>
                </c:pt>
                <c:pt idx="17">
                  <c:v>5.0101718729039499E-2</c:v>
                </c:pt>
                <c:pt idx="18">
                  <c:v>4.5173895568094383E-2</c:v>
                </c:pt>
                <c:pt idx="19">
                  <c:v>4.9393924443579901E-2</c:v>
                </c:pt>
                <c:pt idx="20">
                  <c:v>4.1910940909483545E-2</c:v>
                </c:pt>
                <c:pt idx="21">
                  <c:v>5.5545913863678964E-2</c:v>
                </c:pt>
                <c:pt idx="22">
                  <c:v>5.3689630517969759E-2</c:v>
                </c:pt>
                <c:pt idx="23">
                  <c:v>6.057611371884896E-2</c:v>
                </c:pt>
                <c:pt idx="24">
                  <c:v>6.1217133126641149E-2</c:v>
                </c:pt>
                <c:pt idx="25">
                  <c:v>6.8481994853651751E-2</c:v>
                </c:pt>
                <c:pt idx="26">
                  <c:v>6.5098843921561525E-2</c:v>
                </c:pt>
                <c:pt idx="27">
                  <c:v>7.1255277033888759E-2</c:v>
                </c:pt>
                <c:pt idx="28">
                  <c:v>7.3921731359282442E-2</c:v>
                </c:pt>
                <c:pt idx="29">
                  <c:v>8.1351300965957121E-2</c:v>
                </c:pt>
                <c:pt idx="30">
                  <c:v>7.9730951538197883E-2</c:v>
                </c:pt>
                <c:pt idx="31">
                  <c:v>8.950646203217498E-2</c:v>
                </c:pt>
                <c:pt idx="32">
                  <c:v>0.10299453174918022</c:v>
                </c:pt>
                <c:pt idx="33">
                  <c:v>0.107975768837547</c:v>
                </c:pt>
                <c:pt idx="34">
                  <c:v>9.8462891756840393E-2</c:v>
                </c:pt>
                <c:pt idx="35">
                  <c:v>0.11314396960867025</c:v>
                </c:pt>
                <c:pt idx="36">
                  <c:v>0.12230071649794751</c:v>
                </c:pt>
                <c:pt idx="37">
                  <c:v>0.1232399860723483</c:v>
                </c:pt>
                <c:pt idx="38">
                  <c:v>0.12846160077089322</c:v>
                </c:pt>
                <c:pt idx="39">
                  <c:v>0.13146192201623355</c:v>
                </c:pt>
                <c:pt idx="40">
                  <c:v>0.14758973162653133</c:v>
                </c:pt>
                <c:pt idx="41">
                  <c:v>0.13845969170096487</c:v>
                </c:pt>
                <c:pt idx="42">
                  <c:v>0.13786318389935742</c:v>
                </c:pt>
                <c:pt idx="43">
                  <c:v>0.14696206570059453</c:v>
                </c:pt>
                <c:pt idx="44">
                  <c:v>0.13714649476105117</c:v>
                </c:pt>
                <c:pt idx="45">
                  <c:v>0.15131564433141484</c:v>
                </c:pt>
                <c:pt idx="46">
                  <c:v>0.14708671313469238</c:v>
                </c:pt>
                <c:pt idx="47">
                  <c:v>0.16585427010667295</c:v>
                </c:pt>
                <c:pt idx="48">
                  <c:v>0.16460784804442666</c:v>
                </c:pt>
                <c:pt idx="49">
                  <c:v>0.17557190804421963</c:v>
                </c:pt>
                <c:pt idx="50">
                  <c:v>0.17399607769103542</c:v>
                </c:pt>
                <c:pt idx="51">
                  <c:v>0.1761016334997694</c:v>
                </c:pt>
                <c:pt idx="52">
                  <c:v>0.16543582366658502</c:v>
                </c:pt>
                <c:pt idx="53">
                  <c:v>0.18566792450789768</c:v>
                </c:pt>
                <c:pt idx="54">
                  <c:v>0.16620148304008475</c:v>
                </c:pt>
                <c:pt idx="55">
                  <c:v>0.19011943614071469</c:v>
                </c:pt>
                <c:pt idx="56">
                  <c:v>0.18725266465070914</c:v>
                </c:pt>
                <c:pt idx="57">
                  <c:v>0.18120306686161555</c:v>
                </c:pt>
                <c:pt idx="58">
                  <c:v>0.19164630372709571</c:v>
                </c:pt>
                <c:pt idx="59">
                  <c:v>0.19417475713653612</c:v>
                </c:pt>
                <c:pt idx="60">
                  <c:v>0.19460210589786103</c:v>
                </c:pt>
                <c:pt idx="61">
                  <c:v>0.19852832829896611</c:v>
                </c:pt>
                <c:pt idx="62">
                  <c:v>0.20595344674502233</c:v>
                </c:pt>
                <c:pt idx="63">
                  <c:v>0.19884439057643891</c:v>
                </c:pt>
                <c:pt idx="64">
                  <c:v>0.2060068681408343</c:v>
                </c:pt>
                <c:pt idx="65">
                  <c:v>0.21143325116460956</c:v>
                </c:pt>
                <c:pt idx="66">
                  <c:v>0.22342116025894462</c:v>
                </c:pt>
                <c:pt idx="67">
                  <c:v>0.24797122297773955</c:v>
                </c:pt>
                <c:pt idx="68">
                  <c:v>0.27748471814242731</c:v>
                </c:pt>
                <c:pt idx="69">
                  <c:v>0.33829231461860781</c:v>
                </c:pt>
                <c:pt idx="70">
                  <c:v>0.3925161292211361</c:v>
                </c:pt>
                <c:pt idx="71">
                  <c:v>0.46424771778315294</c:v>
                </c:pt>
                <c:pt idx="72">
                  <c:v>0.5328320967994199</c:v>
                </c:pt>
                <c:pt idx="73">
                  <c:v>0.6031080438133416</c:v>
                </c:pt>
                <c:pt idx="74">
                  <c:v>0.66339926084743739</c:v>
                </c:pt>
                <c:pt idx="75">
                  <c:v>0.69590416746783823</c:v>
                </c:pt>
                <c:pt idx="76">
                  <c:v>0.72881416704647162</c:v>
                </c:pt>
                <c:pt idx="77">
                  <c:v>0.6901750756484456</c:v>
                </c:pt>
                <c:pt idx="78">
                  <c:v>0.67912643612851131</c:v>
                </c:pt>
                <c:pt idx="79">
                  <c:v>0.64967971584149098</c:v>
                </c:pt>
                <c:pt idx="80">
                  <c:v>0.6123983404579536</c:v>
                </c:pt>
                <c:pt idx="81">
                  <c:v>0.53412303046785092</c:v>
                </c:pt>
                <c:pt idx="82">
                  <c:v>0.50877615025122691</c:v>
                </c:pt>
                <c:pt idx="83">
                  <c:v>0.41624711117061924</c:v>
                </c:pt>
                <c:pt idx="84">
                  <c:v>0.38225094624878514</c:v>
                </c:pt>
                <c:pt idx="85">
                  <c:v>0.33281251019902053</c:v>
                </c:pt>
                <c:pt idx="86">
                  <c:v>0.308413794409644</c:v>
                </c:pt>
                <c:pt idx="87">
                  <c:v>0.27448440436547727</c:v>
                </c:pt>
                <c:pt idx="88">
                  <c:v>0.253415418112379</c:v>
                </c:pt>
                <c:pt idx="89">
                  <c:v>0.24555850721276973</c:v>
                </c:pt>
                <c:pt idx="90">
                  <c:v>0.23872544540770249</c:v>
                </c:pt>
                <c:pt idx="91">
                  <c:v>0.22246408604206994</c:v>
                </c:pt>
                <c:pt idx="92">
                  <c:v>0.24519348216849376</c:v>
                </c:pt>
                <c:pt idx="93">
                  <c:v>0.23760366331116373</c:v>
                </c:pt>
                <c:pt idx="94">
                  <c:v>0.24853211402600894</c:v>
                </c:pt>
                <c:pt idx="95">
                  <c:v>0.24063514268083339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76895200"/>
        <c:axId val="-376897920"/>
      </c:scatterChart>
      <c:valAx>
        <c:axId val="-376895200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6897920"/>
        <c:crosses val="autoZero"/>
        <c:crossBetween val="midCat"/>
      </c:valAx>
      <c:valAx>
        <c:axId val="-3768979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6895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raman'!$A$14:$B$14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raman'!$D$14:$CU$14</c:f>
              <c:numCache>
                <c:formatCode>General</c:formatCode>
                <c:ptCount val="96"/>
                <c:pt idx="0">
                  <c:v>0.34379327272947846</c:v>
                </c:pt>
                <c:pt idx="1">
                  <c:v>0.32594808960994537</c:v>
                </c:pt>
                <c:pt idx="2">
                  <c:v>0.48996627479454596</c:v>
                </c:pt>
                <c:pt idx="3">
                  <c:v>0.57880131281133917</c:v>
                </c:pt>
                <c:pt idx="4">
                  <c:v>0.66009290813304256</c:v>
                </c:pt>
                <c:pt idx="5">
                  <c:v>0.69324831251021379</c:v>
                </c:pt>
                <c:pt idx="6">
                  <c:v>0.6452293679780432</c:v>
                </c:pt>
                <c:pt idx="7">
                  <c:v>0.549331086079204</c:v>
                </c:pt>
                <c:pt idx="8">
                  <c:v>0.37467056882261829</c:v>
                </c:pt>
                <c:pt idx="9">
                  <c:v>0.30551770553379926</c:v>
                </c:pt>
                <c:pt idx="10">
                  <c:v>0.23816277045141226</c:v>
                </c:pt>
                <c:pt idx="11">
                  <c:v>0.20956358264230379</c:v>
                </c:pt>
                <c:pt idx="12">
                  <c:v>0.22427078487976554</c:v>
                </c:pt>
                <c:pt idx="13">
                  <c:v>0.22988229410085956</c:v>
                </c:pt>
                <c:pt idx="14">
                  <c:v>0.22606870371847523</c:v>
                </c:pt>
                <c:pt idx="15">
                  <c:v>0.21307566351459986</c:v>
                </c:pt>
                <c:pt idx="16">
                  <c:v>0.19243869305847564</c:v>
                </c:pt>
                <c:pt idx="17">
                  <c:v>0.15980256026407982</c:v>
                </c:pt>
                <c:pt idx="18">
                  <c:v>0.13495555741765058</c:v>
                </c:pt>
                <c:pt idx="19">
                  <c:v>9.7037340724716051E-2</c:v>
                </c:pt>
                <c:pt idx="20">
                  <c:v>6.3245408984685517E-2</c:v>
                </c:pt>
                <c:pt idx="21">
                  <c:v>5.4144142173546704E-2</c:v>
                </c:pt>
                <c:pt idx="22">
                  <c:v>4.9487428680602685E-2</c:v>
                </c:pt>
                <c:pt idx="23">
                  <c:v>4.9850362345840664E-2</c:v>
                </c:pt>
                <c:pt idx="24">
                  <c:v>5.4093893711106102E-2</c:v>
                </c:pt>
                <c:pt idx="25">
                  <c:v>5.2000048524801543E-2</c:v>
                </c:pt>
                <c:pt idx="26">
                  <c:v>5.5489796747124009E-2</c:v>
                </c:pt>
                <c:pt idx="27">
                  <c:v>5.7589225095921966E-2</c:v>
                </c:pt>
                <c:pt idx="28">
                  <c:v>5.7533393470987959E-2</c:v>
                </c:pt>
                <c:pt idx="29">
                  <c:v>6.4970737343258686E-2</c:v>
                </c:pt>
                <c:pt idx="30">
                  <c:v>6.8276231835576615E-2</c:v>
                </c:pt>
                <c:pt idx="31">
                  <c:v>5.943739239707227E-2</c:v>
                </c:pt>
                <c:pt idx="32">
                  <c:v>6.3239825822192106E-2</c:v>
                </c:pt>
                <c:pt idx="33">
                  <c:v>6.5892034096448296E-2</c:v>
                </c:pt>
                <c:pt idx="34">
                  <c:v>6.3507836357319963E-2</c:v>
                </c:pt>
                <c:pt idx="35">
                  <c:v>6.841023710314055E-2</c:v>
                </c:pt>
                <c:pt idx="36">
                  <c:v>5.9895249192420376E-2</c:v>
                </c:pt>
                <c:pt idx="37">
                  <c:v>6.9197528588766224E-2</c:v>
                </c:pt>
                <c:pt idx="38">
                  <c:v>7.3731403139133109E-2</c:v>
                </c:pt>
                <c:pt idx="39">
                  <c:v>8.1487024744416936E-2</c:v>
                </c:pt>
                <c:pt idx="40">
                  <c:v>5.9688662812442235E-2</c:v>
                </c:pt>
                <c:pt idx="41">
                  <c:v>7.6182608195904555E-2</c:v>
                </c:pt>
                <c:pt idx="42">
                  <c:v>7.8337877537358824E-2</c:v>
                </c:pt>
                <c:pt idx="43">
                  <c:v>7.6651631316239449E-2</c:v>
                </c:pt>
                <c:pt idx="44">
                  <c:v>7.7935852366944738E-2</c:v>
                </c:pt>
                <c:pt idx="45">
                  <c:v>7.8215038594781697E-2</c:v>
                </c:pt>
                <c:pt idx="46">
                  <c:v>9.106848100087743E-2</c:v>
                </c:pt>
                <c:pt idx="47">
                  <c:v>7.7159736574028165E-2</c:v>
                </c:pt>
                <c:pt idx="48">
                  <c:v>7.6634872461036965E-2</c:v>
                </c:pt>
                <c:pt idx="49">
                  <c:v>8.0867246869037887E-2</c:v>
                </c:pt>
                <c:pt idx="50">
                  <c:v>7.4479612487304975E-2</c:v>
                </c:pt>
                <c:pt idx="51">
                  <c:v>8.8991375934330777E-2</c:v>
                </c:pt>
                <c:pt idx="52">
                  <c:v>9.2782643034463805E-2</c:v>
                </c:pt>
                <c:pt idx="53">
                  <c:v>8.8243175953881203E-2</c:v>
                </c:pt>
                <c:pt idx="54">
                  <c:v>0.10214075405574366</c:v>
                </c:pt>
                <c:pt idx="55">
                  <c:v>8.8745698049176508E-2</c:v>
                </c:pt>
                <c:pt idx="56">
                  <c:v>9.6093711321552824E-2</c:v>
                </c:pt>
                <c:pt idx="57">
                  <c:v>8.2799170975311517E-2</c:v>
                </c:pt>
                <c:pt idx="58">
                  <c:v>9.645664498679081E-2</c:v>
                </c:pt>
                <c:pt idx="59">
                  <c:v>0.10239759826588472</c:v>
                </c:pt>
                <c:pt idx="60">
                  <c:v>0.10025907841191065</c:v>
                </c:pt>
                <c:pt idx="61">
                  <c:v>9.3184658837155598E-2</c:v>
                </c:pt>
                <c:pt idx="62">
                  <c:v>0.10929892106789975</c:v>
                </c:pt>
                <c:pt idx="63">
                  <c:v>0.10904766002025208</c:v>
                </c:pt>
                <c:pt idx="64">
                  <c:v>0.11180037458711178</c:v>
                </c:pt>
                <c:pt idx="65">
                  <c:v>0.1078025211070006</c:v>
                </c:pt>
                <c:pt idx="66">
                  <c:v>0.1163845069676416</c:v>
                </c:pt>
                <c:pt idx="67">
                  <c:v>0.11761847955590628</c:v>
                </c:pt>
                <c:pt idx="68">
                  <c:v>0.12378277807018083</c:v>
                </c:pt>
                <c:pt idx="69">
                  <c:v>0.13251551868586595</c:v>
                </c:pt>
                <c:pt idx="70">
                  <c:v>0.1587640170985288</c:v>
                </c:pt>
                <c:pt idx="71">
                  <c:v>0.17948474435977638</c:v>
                </c:pt>
                <c:pt idx="72">
                  <c:v>0.18650890610436852</c:v>
                </c:pt>
                <c:pt idx="73">
                  <c:v>0.18698909554969023</c:v>
                </c:pt>
                <c:pt idx="74">
                  <c:v>0.19408585714214122</c:v>
                </c:pt>
                <c:pt idx="75">
                  <c:v>0.21442690125067057</c:v>
                </c:pt>
                <c:pt idx="76">
                  <c:v>0.20059074730395782</c:v>
                </c:pt>
                <c:pt idx="77">
                  <c:v>0.22380176175943062</c:v>
                </c:pt>
                <c:pt idx="78">
                  <c:v>0.19791619701200575</c:v>
                </c:pt>
                <c:pt idx="79">
                  <c:v>0.18727944810251398</c:v>
                </c:pt>
                <c:pt idx="80">
                  <c:v>0.18204202950392243</c:v>
                </c:pt>
                <c:pt idx="81">
                  <c:v>0.16559834195062303</c:v>
                </c:pt>
                <c:pt idx="82">
                  <c:v>0.1542468826679198</c:v>
                </c:pt>
                <c:pt idx="83">
                  <c:v>0.15030486081274266</c:v>
                </c:pt>
                <c:pt idx="84">
                  <c:v>0.14541363575963118</c:v>
                </c:pt>
                <c:pt idx="85">
                  <c:v>0.13898690987272216</c:v>
                </c:pt>
                <c:pt idx="86">
                  <c:v>0.12674207901701867</c:v>
                </c:pt>
                <c:pt idx="87">
                  <c:v>0.12092397404822421</c:v>
                </c:pt>
                <c:pt idx="88">
                  <c:v>0.11586523538486609</c:v>
                </c:pt>
                <c:pt idx="89">
                  <c:v>0.11734488585828501</c:v>
                </c:pt>
                <c:pt idx="90">
                  <c:v>0.11114709773677235</c:v>
                </c:pt>
                <c:pt idx="91">
                  <c:v>0.11945548989979207</c:v>
                </c:pt>
                <c:pt idx="92">
                  <c:v>0.11475968490167195</c:v>
                </c:pt>
                <c:pt idx="93">
                  <c:v>0.1099857062609219</c:v>
                </c:pt>
                <c:pt idx="94">
                  <c:v>0.11516170070436373</c:v>
                </c:pt>
                <c:pt idx="95">
                  <c:v>0.1086735600300273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raman'!$A$15:$B$15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raman'!$D$15:$CU$15</c:f>
              <c:numCache>
                <c:formatCode>General</c:formatCode>
                <c:ptCount val="96"/>
                <c:pt idx="0">
                  <c:v>0.35332781615241871</c:v>
                </c:pt>
                <c:pt idx="1">
                  <c:v>0.36503028123884818</c:v>
                </c:pt>
                <c:pt idx="2">
                  <c:v>0.50199019471743045</c:v>
                </c:pt>
                <c:pt idx="3">
                  <c:v>0.66830064758341745</c:v>
                </c:pt>
                <c:pt idx="4">
                  <c:v>0.74191291444577312</c:v>
                </c:pt>
                <c:pt idx="5">
                  <c:v>0.7476364641914669</c:v>
                </c:pt>
                <c:pt idx="6">
                  <c:v>0.71773633646675739</c:v>
                </c:pt>
                <c:pt idx="7">
                  <c:v>0.58737154823238868</c:v>
                </c:pt>
                <c:pt idx="8">
                  <c:v>0.47735839575864736</c:v>
                </c:pt>
                <c:pt idx="9">
                  <c:v>0.34017642281121308</c:v>
                </c:pt>
                <c:pt idx="10">
                  <c:v>0.23704151628188511</c:v>
                </c:pt>
                <c:pt idx="11">
                  <c:v>0.19910843710024903</c:v>
                </c:pt>
                <c:pt idx="12">
                  <c:v>0.22717103715658818</c:v>
                </c:pt>
                <c:pt idx="13">
                  <c:v>0.23298340323878788</c:v>
                </c:pt>
                <c:pt idx="14">
                  <c:v>0.22085348159154292</c:v>
                </c:pt>
                <c:pt idx="15">
                  <c:v>0.21492452544009188</c:v>
                </c:pt>
                <c:pt idx="16">
                  <c:v>0.1971321152785008</c:v>
                </c:pt>
                <c:pt idx="17">
                  <c:v>0.15868830490678124</c:v>
                </c:pt>
                <c:pt idx="18">
                  <c:v>0.12357535862646131</c:v>
                </c:pt>
                <c:pt idx="19">
                  <c:v>8.6957973881048978E-2</c:v>
                </c:pt>
                <c:pt idx="20">
                  <c:v>6.4291385388157235E-2</c:v>
                </c:pt>
                <c:pt idx="21">
                  <c:v>5.9961253686923434E-2</c:v>
                </c:pt>
                <c:pt idx="22">
                  <c:v>5.7135560450782018E-2</c:v>
                </c:pt>
                <c:pt idx="23">
                  <c:v>5.5053769229433058E-2</c:v>
                </c:pt>
                <c:pt idx="24">
                  <c:v>5.5142585565938936E-2</c:v>
                </c:pt>
                <c:pt idx="25">
                  <c:v>5.8628906187604857E-2</c:v>
                </c:pt>
                <c:pt idx="26">
                  <c:v>6.3097822728422764E-2</c:v>
                </c:pt>
                <c:pt idx="27">
                  <c:v>6.3469769078922156E-2</c:v>
                </c:pt>
                <c:pt idx="28">
                  <c:v>6.1410181941699657E-2</c:v>
                </c:pt>
                <c:pt idx="29">
                  <c:v>6.8343947410222816E-2</c:v>
                </c:pt>
                <c:pt idx="30">
                  <c:v>6.4252528240935913E-2</c:v>
                </c:pt>
                <c:pt idx="31">
                  <c:v>6.5640385950570673E-2</c:v>
                </c:pt>
                <c:pt idx="32">
                  <c:v>7.0531217344966202E-2</c:v>
                </c:pt>
                <c:pt idx="33">
                  <c:v>7.2951648790624851E-2</c:v>
                </c:pt>
                <c:pt idx="34">
                  <c:v>7.764818513512009E-2</c:v>
                </c:pt>
                <c:pt idx="35">
                  <c:v>7.6554550167748411E-2</c:v>
                </c:pt>
                <c:pt idx="36">
                  <c:v>8.2816586208683832E-2</c:v>
                </c:pt>
                <c:pt idx="37">
                  <c:v>7.5410946697298489E-2</c:v>
                </c:pt>
                <c:pt idx="38">
                  <c:v>7.905269590784969E-2</c:v>
                </c:pt>
                <c:pt idx="39">
                  <c:v>7.8464241109529875E-2</c:v>
                </c:pt>
                <c:pt idx="40">
                  <c:v>8.4593052645706504E-2</c:v>
                </c:pt>
                <c:pt idx="41">
                  <c:v>7.8558617780861054E-2</c:v>
                </c:pt>
                <c:pt idx="42">
                  <c:v>9.0816231539420603E-2</c:v>
                </c:pt>
                <c:pt idx="43">
                  <c:v>7.8858400857949415E-2</c:v>
                </c:pt>
                <c:pt idx="44">
                  <c:v>9.4469082792035045E-2</c:v>
                </c:pt>
                <c:pt idx="45">
                  <c:v>9.3453171432899676E-2</c:v>
                </c:pt>
                <c:pt idx="46">
                  <c:v>9.0305500349337112E-2</c:v>
                </c:pt>
                <c:pt idx="47">
                  <c:v>9.1654500911750536E-2</c:v>
                </c:pt>
                <c:pt idx="48">
                  <c:v>0.1016748762324885</c:v>
                </c:pt>
                <c:pt idx="49">
                  <c:v>9.5396177814664529E-2</c:v>
                </c:pt>
                <c:pt idx="50">
                  <c:v>0.1029128470604759</c:v>
                </c:pt>
                <c:pt idx="51">
                  <c:v>9.4413572581718869E-2</c:v>
                </c:pt>
                <c:pt idx="52">
                  <c:v>0.10072557712573253</c:v>
                </c:pt>
                <c:pt idx="53">
                  <c:v>0.1041175117622736</c:v>
                </c:pt>
                <c:pt idx="54">
                  <c:v>0.10408975665711552</c:v>
                </c:pt>
                <c:pt idx="55">
                  <c:v>0.11438770165702168</c:v>
                </c:pt>
                <c:pt idx="56">
                  <c:v>0.12600134109315156</c:v>
                </c:pt>
                <c:pt idx="57">
                  <c:v>0.1154258264140772</c:v>
                </c:pt>
                <c:pt idx="58">
                  <c:v>0.11951169456233249</c:v>
                </c:pt>
                <c:pt idx="59">
                  <c:v>0.11469858677617328</c:v>
                </c:pt>
                <c:pt idx="60">
                  <c:v>0.12936552062453457</c:v>
                </c:pt>
                <c:pt idx="61">
                  <c:v>0.13252985408498566</c:v>
                </c:pt>
                <c:pt idx="62">
                  <c:v>0.12514641865772677</c:v>
                </c:pt>
                <c:pt idx="63">
                  <c:v>0.12492991020990636</c:v>
                </c:pt>
                <c:pt idx="64">
                  <c:v>0.12547950786100484</c:v>
                </c:pt>
                <c:pt idx="65">
                  <c:v>0.13839218867026359</c:v>
                </c:pt>
                <c:pt idx="66">
                  <c:v>0.13601616539285791</c:v>
                </c:pt>
                <c:pt idx="67">
                  <c:v>0.14490959030624079</c:v>
                </c:pt>
                <c:pt idx="68">
                  <c:v>0.15992627573476864</c:v>
                </c:pt>
                <c:pt idx="69">
                  <c:v>0.17088484812019933</c:v>
                </c:pt>
                <c:pt idx="70">
                  <c:v>0.1878167755115403</c:v>
                </c:pt>
                <c:pt idx="71">
                  <c:v>0.18861063671561731</c:v>
                </c:pt>
                <c:pt idx="72">
                  <c:v>0.226171769546754</c:v>
                </c:pt>
                <c:pt idx="73">
                  <c:v>0.22759849371740373</c:v>
                </c:pt>
                <c:pt idx="74">
                  <c:v>0.24642902863605032</c:v>
                </c:pt>
                <c:pt idx="75">
                  <c:v>0.25235242445267608</c:v>
                </c:pt>
                <c:pt idx="76">
                  <c:v>0.24869402217903</c:v>
                </c:pt>
                <c:pt idx="77">
                  <c:v>0.23733019731691024</c:v>
                </c:pt>
                <c:pt idx="78">
                  <c:v>0.23783537748596212</c:v>
                </c:pt>
                <c:pt idx="79">
                  <c:v>0.22472284129197778</c:v>
                </c:pt>
                <c:pt idx="80">
                  <c:v>0.21038898733310088</c:v>
                </c:pt>
                <c:pt idx="81">
                  <c:v>0.1880888034834706</c:v>
                </c:pt>
                <c:pt idx="82">
                  <c:v>0.18521870207907623</c:v>
                </c:pt>
                <c:pt idx="83">
                  <c:v>0.18078864268547964</c:v>
                </c:pt>
                <c:pt idx="84">
                  <c:v>0.17611431973890457</c:v>
                </c:pt>
                <c:pt idx="85">
                  <c:v>0.15056652779955523</c:v>
                </c:pt>
                <c:pt idx="86">
                  <c:v>0.16865871172444097</c:v>
                </c:pt>
                <c:pt idx="87">
                  <c:v>0.15698955276420123</c:v>
                </c:pt>
                <c:pt idx="88">
                  <c:v>0.14493735472519256</c:v>
                </c:pt>
                <c:pt idx="89">
                  <c:v>0.14436000196893597</c:v>
                </c:pt>
                <c:pt idx="90">
                  <c:v>0.13037033925540037</c:v>
                </c:pt>
                <c:pt idx="91">
                  <c:v>0.13737626799733457</c:v>
                </c:pt>
                <c:pt idx="92">
                  <c:v>0.13211349025243965</c:v>
                </c:pt>
                <c:pt idx="93">
                  <c:v>0.13772045924267587</c:v>
                </c:pt>
                <c:pt idx="94">
                  <c:v>0.13703763708681857</c:v>
                </c:pt>
                <c:pt idx="95">
                  <c:v>0.13889181781828386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raman'!$A$16:$B$16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raman'!$D$16:$CU$16</c:f>
              <c:numCache>
                <c:formatCode>General</c:formatCode>
                <c:ptCount val="96"/>
                <c:pt idx="0">
                  <c:v>0.16570389549253239</c:v>
                </c:pt>
                <c:pt idx="1">
                  <c:v>0.17239410556889045</c:v>
                </c:pt>
                <c:pt idx="2">
                  <c:v>0.24199887582960933</c:v>
                </c:pt>
                <c:pt idx="3">
                  <c:v>0.35743583454100342</c:v>
                </c:pt>
                <c:pt idx="4">
                  <c:v>0.40918261473340822</c:v>
                </c:pt>
                <c:pt idx="5">
                  <c:v>0.47148811690235259</c:v>
                </c:pt>
                <c:pt idx="6">
                  <c:v>0.47032233038131827</c:v>
                </c:pt>
                <c:pt idx="7">
                  <c:v>0.38997326197552051</c:v>
                </c:pt>
                <c:pt idx="8">
                  <c:v>0.30299108692335525</c:v>
                </c:pt>
                <c:pt idx="9">
                  <c:v>0.22247071621072975</c:v>
                </c:pt>
                <c:pt idx="10">
                  <c:v>0.14898790217573329</c:v>
                </c:pt>
                <c:pt idx="11">
                  <c:v>0.13206254292087549</c:v>
                </c:pt>
                <c:pt idx="12">
                  <c:v>0.13449880691511759</c:v>
                </c:pt>
                <c:pt idx="13">
                  <c:v>0.13261450548944539</c:v>
                </c:pt>
                <c:pt idx="14">
                  <c:v>0.15859020356929729</c:v>
                </c:pt>
                <c:pt idx="15">
                  <c:v>0.14698940985636813</c:v>
                </c:pt>
                <c:pt idx="16">
                  <c:v>0.12529144762815159</c:v>
                </c:pt>
                <c:pt idx="17">
                  <c:v>0.11405228236134922</c:v>
                </c:pt>
                <c:pt idx="18">
                  <c:v>0.10389801839921529</c:v>
                </c:pt>
                <c:pt idx="19">
                  <c:v>7.7874740780324719E-2</c:v>
                </c:pt>
                <c:pt idx="20">
                  <c:v>5.9088877852458227E-2</c:v>
                </c:pt>
                <c:pt idx="21">
                  <c:v>5.6500351350148047E-2</c:v>
                </c:pt>
                <c:pt idx="22">
                  <c:v>5.2079860915108293E-2</c:v>
                </c:pt>
                <c:pt idx="23">
                  <c:v>5.2041797283877304E-2</c:v>
                </c:pt>
                <c:pt idx="24">
                  <c:v>5.6262429705522012E-2</c:v>
                </c:pt>
                <c:pt idx="25">
                  <c:v>5.9721733620538113E-2</c:v>
                </c:pt>
                <c:pt idx="26">
                  <c:v>6.9652357782901728E-2</c:v>
                </c:pt>
                <c:pt idx="27">
                  <c:v>6.42849706558382E-2</c:v>
                </c:pt>
                <c:pt idx="28">
                  <c:v>8.1248393541926978E-2</c:v>
                </c:pt>
                <c:pt idx="29">
                  <c:v>7.9135694362580625E-2</c:v>
                </c:pt>
                <c:pt idx="30">
                  <c:v>9.6770052614268548E-2</c:v>
                </c:pt>
                <c:pt idx="31">
                  <c:v>0.11358121299228927</c:v>
                </c:pt>
                <c:pt idx="32">
                  <c:v>0.1160650565255701</c:v>
                </c:pt>
                <c:pt idx="33">
                  <c:v>0.1364354458337324</c:v>
                </c:pt>
                <c:pt idx="34">
                  <c:v>0.14108432603930218</c:v>
                </c:pt>
                <c:pt idx="35">
                  <c:v>0.16368637135755176</c:v>
                </c:pt>
                <c:pt idx="36">
                  <c:v>0.16099316188621227</c:v>
                </c:pt>
                <c:pt idx="37">
                  <c:v>0.17307929882991294</c:v>
                </c:pt>
                <c:pt idx="38">
                  <c:v>0.17916520086161436</c:v>
                </c:pt>
                <c:pt idx="39">
                  <c:v>0.19105625371211213</c:v>
                </c:pt>
                <c:pt idx="40">
                  <c:v>0.1927169073548699</c:v>
                </c:pt>
                <c:pt idx="41">
                  <c:v>0.19451555762712824</c:v>
                </c:pt>
                <c:pt idx="42">
                  <c:v>0.19805098880460628</c:v>
                </c:pt>
                <c:pt idx="43">
                  <c:v>0.18893403862495803</c:v>
                </c:pt>
                <c:pt idx="44">
                  <c:v>0.19031395702109902</c:v>
                </c:pt>
                <c:pt idx="45">
                  <c:v>0.18617896776972401</c:v>
                </c:pt>
                <c:pt idx="46">
                  <c:v>0.18516068580285389</c:v>
                </c:pt>
                <c:pt idx="47">
                  <c:v>0.18390449017450186</c:v>
                </c:pt>
                <c:pt idx="48">
                  <c:v>0.19768460240457569</c:v>
                </c:pt>
                <c:pt idx="49">
                  <c:v>0.1915987003728743</c:v>
                </c:pt>
                <c:pt idx="50">
                  <c:v>0.17877025875501637</c:v>
                </c:pt>
                <c:pt idx="51">
                  <c:v>0.20693478327667655</c:v>
                </c:pt>
                <c:pt idx="52">
                  <c:v>0.18653108829118717</c:v>
                </c:pt>
                <c:pt idx="53">
                  <c:v>0.20833373348843304</c:v>
                </c:pt>
                <c:pt idx="54">
                  <c:v>0.19337356087561328</c:v>
                </c:pt>
                <c:pt idx="55">
                  <c:v>0.20172441661158494</c:v>
                </c:pt>
                <c:pt idx="56">
                  <c:v>0.19956889584710374</c:v>
                </c:pt>
                <c:pt idx="57">
                  <c:v>0.19927387875563124</c:v>
                </c:pt>
                <c:pt idx="58">
                  <c:v>0.19153684697212395</c:v>
                </c:pt>
                <c:pt idx="59">
                  <c:v>0.2016577972737866</c:v>
                </c:pt>
                <c:pt idx="60">
                  <c:v>0.19840310932606944</c:v>
                </c:pt>
                <c:pt idx="61">
                  <c:v>0.2039180089904413</c:v>
                </c:pt>
                <c:pt idx="62">
                  <c:v>0.21813111897519996</c:v>
                </c:pt>
                <c:pt idx="63">
                  <c:v>0.20220976782550065</c:v>
                </c:pt>
                <c:pt idx="64">
                  <c:v>0.21183110103468014</c:v>
                </c:pt>
                <c:pt idx="65">
                  <c:v>0.2261917235567471</c:v>
                </c:pt>
                <c:pt idx="66">
                  <c:v>0.2291133307817608</c:v>
                </c:pt>
                <c:pt idx="67">
                  <c:v>0.23230141535796789</c:v>
                </c:pt>
                <c:pt idx="68">
                  <c:v>0.26381579488856682</c:v>
                </c:pt>
                <c:pt idx="69">
                  <c:v>0.27845716064039472</c:v>
                </c:pt>
                <c:pt idx="70">
                  <c:v>0.31232216099496607</c:v>
                </c:pt>
                <c:pt idx="71">
                  <c:v>0.36775664285606113</c:v>
                </c:pt>
                <c:pt idx="72">
                  <c:v>0.40992491142442128</c:v>
                </c:pt>
                <c:pt idx="73">
                  <c:v>0.44293341621114246</c:v>
                </c:pt>
                <c:pt idx="74">
                  <c:v>0.46759580724950756</c:v>
                </c:pt>
                <c:pt idx="75">
                  <c:v>0.47800226671797907</c:v>
                </c:pt>
                <c:pt idx="76">
                  <c:v>0.44023544080275495</c:v>
                </c:pt>
                <c:pt idx="77">
                  <c:v>0.46229979741414623</c:v>
                </c:pt>
                <c:pt idx="78">
                  <c:v>0.44856251475235137</c:v>
                </c:pt>
                <c:pt idx="79">
                  <c:v>0.42468524199013424</c:v>
                </c:pt>
                <c:pt idx="80">
                  <c:v>0.38948791076160483</c:v>
                </c:pt>
                <c:pt idx="81">
                  <c:v>0.35895849953740472</c:v>
                </c:pt>
                <c:pt idx="82">
                  <c:v>0.33784581353822934</c:v>
                </c:pt>
                <c:pt idx="83">
                  <c:v>0.3042615564134189</c:v>
                </c:pt>
                <c:pt idx="84">
                  <c:v>0.29826606348903517</c:v>
                </c:pt>
                <c:pt idx="85">
                  <c:v>0.25672589273485102</c:v>
                </c:pt>
                <c:pt idx="86">
                  <c:v>0.23757363542380983</c:v>
                </c:pt>
                <c:pt idx="87">
                  <c:v>0.23423804629343853</c:v>
                </c:pt>
                <c:pt idx="88">
                  <c:v>0.22713387027801116</c:v>
                </c:pt>
                <c:pt idx="89">
                  <c:v>0.22830918068999734</c:v>
                </c:pt>
                <c:pt idx="90">
                  <c:v>0.20847172213478951</c:v>
                </c:pt>
                <c:pt idx="91">
                  <c:v>0.21879728840375109</c:v>
                </c:pt>
                <c:pt idx="92">
                  <c:v>0.22535425980451243</c:v>
                </c:pt>
                <c:pt idx="93">
                  <c:v>0.20338507025434271</c:v>
                </c:pt>
                <c:pt idx="94">
                  <c:v>0.22919422398127079</c:v>
                </c:pt>
                <c:pt idx="95">
                  <c:v>0.22109079781458874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raman'!$A$17:$B$17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raman'!$D$17:$CU$17</c:f>
              <c:numCache>
                <c:formatCode>General</c:formatCode>
                <c:ptCount val="96"/>
                <c:pt idx="0">
                  <c:v>0.16183900955641781</c:v>
                </c:pt>
                <c:pt idx="1">
                  <c:v>0.17846093533731755</c:v>
                </c:pt>
                <c:pt idx="2">
                  <c:v>0.26068918216062653</c:v>
                </c:pt>
                <c:pt idx="3">
                  <c:v>0.38147638455404842</c:v>
                </c:pt>
                <c:pt idx="4">
                  <c:v>0.45440988357212686</c:v>
                </c:pt>
                <c:pt idx="5">
                  <c:v>0.51205245839169322</c:v>
                </c:pt>
                <c:pt idx="6">
                  <c:v>0.496489983521893</c:v>
                </c:pt>
                <c:pt idx="7">
                  <c:v>0.42963724788562774</c:v>
                </c:pt>
                <c:pt idx="8">
                  <c:v>0.34577084699208566</c:v>
                </c:pt>
                <c:pt idx="9">
                  <c:v>0.25706120245773972</c:v>
                </c:pt>
                <c:pt idx="10">
                  <c:v>0.15580276524917963</c:v>
                </c:pt>
                <c:pt idx="11">
                  <c:v>0.12278593034731257</c:v>
                </c:pt>
                <c:pt idx="12">
                  <c:v>0.12742885682350449</c:v>
                </c:pt>
                <c:pt idx="13">
                  <c:v>0.12677448393385687</c:v>
                </c:pt>
                <c:pt idx="14">
                  <c:v>0.14052518706413261</c:v>
                </c:pt>
                <c:pt idx="15">
                  <c:v>0.13323361837341119</c:v>
                </c:pt>
                <c:pt idx="16">
                  <c:v>0.13238337947977016</c:v>
                </c:pt>
                <c:pt idx="17">
                  <c:v>0.11315287192990718</c:v>
                </c:pt>
                <c:pt idx="18">
                  <c:v>9.8369409915462155E-2</c:v>
                </c:pt>
                <c:pt idx="19">
                  <c:v>7.5822526311176378E-2</c:v>
                </c:pt>
                <c:pt idx="20">
                  <c:v>6.3100115967670886E-2</c:v>
                </c:pt>
                <c:pt idx="21">
                  <c:v>6.3398373602669783E-2</c:v>
                </c:pt>
                <c:pt idx="22">
                  <c:v>5.6569755489830731E-2</c:v>
                </c:pt>
                <c:pt idx="23">
                  <c:v>5.7736049192554241E-2</c:v>
                </c:pt>
                <c:pt idx="24">
                  <c:v>6.7765298246955208E-2</c:v>
                </c:pt>
                <c:pt idx="25">
                  <c:v>7.2746535335321993E-2</c:v>
                </c:pt>
                <c:pt idx="26">
                  <c:v>7.6953210728952087E-2</c:v>
                </c:pt>
                <c:pt idx="27">
                  <c:v>7.4616172162886601E-2</c:v>
                </c:pt>
                <c:pt idx="28">
                  <c:v>8.4280388704621303E-2</c:v>
                </c:pt>
                <c:pt idx="29">
                  <c:v>0.10254047602414447</c:v>
                </c:pt>
                <c:pt idx="30">
                  <c:v>0.1080069269618763</c:v>
                </c:pt>
                <c:pt idx="31">
                  <c:v>0.13692392179334692</c:v>
                </c:pt>
                <c:pt idx="32">
                  <c:v>0.14177606028699741</c:v>
                </c:pt>
                <c:pt idx="33">
                  <c:v>0.15547334948985145</c:v>
                </c:pt>
                <c:pt idx="34">
                  <c:v>0.16726539258019307</c:v>
                </c:pt>
                <c:pt idx="35">
                  <c:v>0.19609335673090394</c:v>
                </c:pt>
                <c:pt idx="36">
                  <c:v>0.1918288162492337</c:v>
                </c:pt>
                <c:pt idx="37">
                  <c:v>0.20670130147604818</c:v>
                </c:pt>
                <c:pt idx="38">
                  <c:v>0.21942816298017215</c:v>
                </c:pt>
                <c:pt idx="39">
                  <c:v>0.21777664795969326</c:v>
                </c:pt>
                <c:pt idx="40">
                  <c:v>0.23146503484131037</c:v>
                </c:pt>
                <c:pt idx="41">
                  <c:v>0.23903704905616649</c:v>
                </c:pt>
                <c:pt idx="42">
                  <c:v>0.23970477542766952</c:v>
                </c:pt>
                <c:pt idx="43">
                  <c:v>0.26322209419907572</c:v>
                </c:pt>
                <c:pt idx="44">
                  <c:v>0.23145613252007344</c:v>
                </c:pt>
                <c:pt idx="45">
                  <c:v>0.24531812960259158</c:v>
                </c:pt>
                <c:pt idx="46">
                  <c:v>0.2424825162369153</c:v>
                </c:pt>
                <c:pt idx="47">
                  <c:v>0.25230254580546746</c:v>
                </c:pt>
                <c:pt idx="48">
                  <c:v>0.24114261233329079</c:v>
                </c:pt>
                <c:pt idx="49">
                  <c:v>0.24260270504200443</c:v>
                </c:pt>
                <c:pt idx="50">
                  <c:v>0.23206153517452754</c:v>
                </c:pt>
                <c:pt idx="51">
                  <c:v>0.24049269060426162</c:v>
                </c:pt>
                <c:pt idx="52">
                  <c:v>0.24865230283109799</c:v>
                </c:pt>
                <c:pt idx="53">
                  <c:v>0.22703578647997602</c:v>
                </c:pt>
                <c:pt idx="54">
                  <c:v>0.23625485708630223</c:v>
                </c:pt>
                <c:pt idx="55">
                  <c:v>0.25585039714883151</c:v>
                </c:pt>
                <c:pt idx="56">
                  <c:v>0.27127932226329687</c:v>
                </c:pt>
                <c:pt idx="57">
                  <c:v>0.25467519365648078</c:v>
                </c:pt>
                <c:pt idx="58">
                  <c:v>0.25459506529695791</c:v>
                </c:pt>
                <c:pt idx="59">
                  <c:v>0.2659642182549834</c:v>
                </c:pt>
                <c:pt idx="60">
                  <c:v>0.26692574363247656</c:v>
                </c:pt>
                <c:pt idx="61">
                  <c:v>0.25655373280528232</c:v>
                </c:pt>
                <c:pt idx="62">
                  <c:v>0.26625356610035511</c:v>
                </c:pt>
                <c:pt idx="63">
                  <c:v>0.27991524601826129</c:v>
                </c:pt>
                <c:pt idx="64">
                  <c:v>0.27626055935166366</c:v>
                </c:pt>
                <c:pt idx="65">
                  <c:v>0.29367040030915548</c:v>
                </c:pt>
                <c:pt idx="66">
                  <c:v>0.28675275898394703</c:v>
                </c:pt>
                <c:pt idx="67">
                  <c:v>0.32423890269271466</c:v>
                </c:pt>
                <c:pt idx="68">
                  <c:v>0.35064079759660033</c:v>
                </c:pt>
                <c:pt idx="69">
                  <c:v>0.39240038410827516</c:v>
                </c:pt>
                <c:pt idx="70">
                  <c:v>0.41878892553030539</c:v>
                </c:pt>
                <c:pt idx="71">
                  <c:v>0.49472718948595235</c:v>
                </c:pt>
                <c:pt idx="72">
                  <c:v>0.57097261339783512</c:v>
                </c:pt>
                <c:pt idx="73">
                  <c:v>0.60004540631934267</c:v>
                </c:pt>
                <c:pt idx="74">
                  <c:v>0.65028511849594506</c:v>
                </c:pt>
                <c:pt idx="75">
                  <c:v>0.69825456698414945</c:v>
                </c:pt>
                <c:pt idx="76">
                  <c:v>0.70923198046579783</c:v>
                </c:pt>
                <c:pt idx="77">
                  <c:v>0.69226728544371452</c:v>
                </c:pt>
                <c:pt idx="78">
                  <c:v>0.64705778059067232</c:v>
                </c:pt>
                <c:pt idx="79">
                  <c:v>0.6049242592450943</c:v>
                </c:pt>
                <c:pt idx="80">
                  <c:v>0.56100123689986459</c:v>
                </c:pt>
                <c:pt idx="81">
                  <c:v>0.50659936093581681</c:v>
                </c:pt>
                <c:pt idx="82">
                  <c:v>0.47450399096587664</c:v>
                </c:pt>
                <c:pt idx="83">
                  <c:v>0.40752660789551354</c:v>
                </c:pt>
                <c:pt idx="84">
                  <c:v>0.3818948309941364</c:v>
                </c:pt>
                <c:pt idx="85">
                  <c:v>0.34491615693782618</c:v>
                </c:pt>
                <c:pt idx="86">
                  <c:v>0.33289263109015305</c:v>
                </c:pt>
                <c:pt idx="87">
                  <c:v>0.31307897668892831</c:v>
                </c:pt>
                <c:pt idx="88">
                  <c:v>0.30759917226934108</c:v>
                </c:pt>
                <c:pt idx="89">
                  <c:v>0.28182494329139218</c:v>
                </c:pt>
                <c:pt idx="90">
                  <c:v>0.27644751556602981</c:v>
                </c:pt>
                <c:pt idx="91">
                  <c:v>0.29047422052821209</c:v>
                </c:pt>
                <c:pt idx="92">
                  <c:v>0.29801061798973011</c:v>
                </c:pt>
                <c:pt idx="93">
                  <c:v>0.30057913931312708</c:v>
                </c:pt>
                <c:pt idx="94">
                  <c:v>0.27559728414077911</c:v>
                </c:pt>
                <c:pt idx="95">
                  <c:v>0.30571618195992101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08630992"/>
        <c:axId val="-708624464"/>
      </c:scatterChart>
      <c:valAx>
        <c:axId val="-708630992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8624464"/>
        <c:crosses val="autoZero"/>
        <c:crossBetween val="midCat"/>
      </c:valAx>
      <c:valAx>
        <c:axId val="-7086244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8630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raman'!$A$18:$B$18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raman'!$D$18:$CU$18</c:f>
              <c:numCache>
                <c:formatCode>General</c:formatCode>
                <c:ptCount val="96"/>
                <c:pt idx="0">
                  <c:v>0.30427814978304124</c:v>
                </c:pt>
                <c:pt idx="1">
                  <c:v>0.35392749954367486</c:v>
                </c:pt>
                <c:pt idx="2">
                  <c:v>0.52500892861032145</c:v>
                </c:pt>
                <c:pt idx="3">
                  <c:v>0.93193593770689498</c:v>
                </c:pt>
                <c:pt idx="4">
                  <c:v>1.2509603718648517</c:v>
                </c:pt>
                <c:pt idx="5">
                  <c:v>1.5604089329288413</c:v>
                </c:pt>
                <c:pt idx="6">
                  <c:v>1.7180729827066694</c:v>
                </c:pt>
                <c:pt idx="7">
                  <c:v>1.7841660293883248</c:v>
                </c:pt>
                <c:pt idx="8">
                  <c:v>1.5974114360310798</c:v>
                </c:pt>
                <c:pt idx="9">
                  <c:v>1.4053971007929917</c:v>
                </c:pt>
                <c:pt idx="10">
                  <c:v>0.97981529380900811</c:v>
                </c:pt>
                <c:pt idx="11">
                  <c:v>0.7042144961099831</c:v>
                </c:pt>
                <c:pt idx="12">
                  <c:v>0.49394737878717698</c:v>
                </c:pt>
                <c:pt idx="13">
                  <c:v>0.44425894688908951</c:v>
                </c:pt>
                <c:pt idx="14">
                  <c:v>0.41137155304704609</c:v>
                </c:pt>
                <c:pt idx="15">
                  <c:v>0.4626569005663585</c:v>
                </c:pt>
                <c:pt idx="16">
                  <c:v>0.45126635914620145</c:v>
                </c:pt>
                <c:pt idx="17">
                  <c:v>0.44345490591598363</c:v>
                </c:pt>
                <c:pt idx="18">
                  <c:v>0.39599990763425813</c:v>
                </c:pt>
                <c:pt idx="19">
                  <c:v>0.34318466117908619</c:v>
                </c:pt>
                <c:pt idx="20">
                  <c:v>0.26514271935704453</c:v>
                </c:pt>
                <c:pt idx="21">
                  <c:v>0.17514628986440081</c:v>
                </c:pt>
                <c:pt idx="22">
                  <c:v>0.12564769485881133</c:v>
                </c:pt>
                <c:pt idx="23">
                  <c:v>9.0320271652705578E-2</c:v>
                </c:pt>
                <c:pt idx="24">
                  <c:v>7.2899446353560229E-2</c:v>
                </c:pt>
                <c:pt idx="25">
                  <c:v>5.5835971557159476E-2</c:v>
                </c:pt>
                <c:pt idx="26">
                  <c:v>6.085004492057039E-2</c:v>
                </c:pt>
                <c:pt idx="27">
                  <c:v>6.4702726808130828E-2</c:v>
                </c:pt>
                <c:pt idx="28">
                  <c:v>6.7109257197232763E-2</c:v>
                </c:pt>
                <c:pt idx="29">
                  <c:v>6.8008221300448757E-2</c:v>
                </c:pt>
                <c:pt idx="30">
                  <c:v>6.7578280317567657E-2</c:v>
                </c:pt>
                <c:pt idx="31">
                  <c:v>6.7031092922325147E-2</c:v>
                </c:pt>
                <c:pt idx="32">
                  <c:v>7.2436015763441025E-2</c:v>
                </c:pt>
                <c:pt idx="33">
                  <c:v>8.1364185801839795E-2</c:v>
                </c:pt>
                <c:pt idx="34">
                  <c:v>7.3759328319322429E-2</c:v>
                </c:pt>
                <c:pt idx="35">
                  <c:v>8.579756342732546E-2</c:v>
                </c:pt>
                <c:pt idx="36">
                  <c:v>7.9672356418227022E-2</c:v>
                </c:pt>
                <c:pt idx="37">
                  <c:v>7.8248537569742108E-2</c:v>
                </c:pt>
                <c:pt idx="38">
                  <c:v>8.4775760381532353E-2</c:v>
                </c:pt>
                <c:pt idx="39">
                  <c:v>7.7600843881896073E-2</c:v>
                </c:pt>
                <c:pt idx="40">
                  <c:v>7.7863271254530533E-2</c:v>
                </c:pt>
                <c:pt idx="41">
                  <c:v>8.6797024455422686E-2</c:v>
                </c:pt>
                <c:pt idx="42">
                  <c:v>7.8795724964984631E-2</c:v>
                </c:pt>
                <c:pt idx="43">
                  <c:v>8.6238661367471076E-2</c:v>
                </c:pt>
                <c:pt idx="44">
                  <c:v>9.1760839988670684E-2</c:v>
                </c:pt>
                <c:pt idx="45">
                  <c:v>8.9264978999674338E-2</c:v>
                </c:pt>
                <c:pt idx="46">
                  <c:v>9.3084152544552073E-2</c:v>
                </c:pt>
                <c:pt idx="47">
                  <c:v>9.2458791506679627E-2</c:v>
                </c:pt>
                <c:pt idx="48">
                  <c:v>9.2268954614181692E-2</c:v>
                </c:pt>
                <c:pt idx="49">
                  <c:v>9.6914501782138909E-2</c:v>
                </c:pt>
                <c:pt idx="50">
                  <c:v>9.9053021636112987E-2</c:v>
                </c:pt>
                <c:pt idx="51">
                  <c:v>9.5568856576283917E-2</c:v>
                </c:pt>
                <c:pt idx="52">
                  <c:v>0.10418435077960762</c:v>
                </c:pt>
                <c:pt idx="53">
                  <c:v>0.10426809821700864</c:v>
                </c:pt>
                <c:pt idx="54">
                  <c:v>0.11157702935193113</c:v>
                </c:pt>
                <c:pt idx="55">
                  <c:v>0.11402265124620918</c:v>
                </c:pt>
                <c:pt idx="56">
                  <c:v>0.13112520818006373</c:v>
                </c:pt>
                <c:pt idx="57">
                  <c:v>0.1200250099450082</c:v>
                </c:pt>
                <c:pt idx="58">
                  <c:v>0.12979631246168896</c:v>
                </c:pt>
                <c:pt idx="59">
                  <c:v>0.13087394713241607</c:v>
                </c:pt>
                <c:pt idx="60">
                  <c:v>0.1359773510957214</c:v>
                </c:pt>
                <c:pt idx="61">
                  <c:v>0.1527002248768578</c:v>
                </c:pt>
                <c:pt idx="62">
                  <c:v>0.13399517852700718</c:v>
                </c:pt>
                <c:pt idx="63">
                  <c:v>0.14038281290874008</c:v>
                </c:pt>
                <c:pt idx="64">
                  <c:v>0.14146044757946721</c:v>
                </c:pt>
                <c:pt idx="65">
                  <c:v>0.14438066638885125</c:v>
                </c:pt>
                <c:pt idx="66">
                  <c:v>0.1540291205952326</c:v>
                </c:pt>
                <c:pt idx="67">
                  <c:v>0.15987515074421635</c:v>
                </c:pt>
                <c:pt idx="68">
                  <c:v>0.16710032507401557</c:v>
                </c:pt>
                <c:pt idx="69">
                  <c:v>0.18017711271529194</c:v>
                </c:pt>
                <c:pt idx="70">
                  <c:v>0.20438200503636855</c:v>
                </c:pt>
                <c:pt idx="71">
                  <c:v>0.20507437339188411</c:v>
                </c:pt>
                <c:pt idx="72">
                  <c:v>0.22192566927809101</c:v>
                </c:pt>
                <c:pt idx="73">
                  <c:v>0.25927435655808712</c:v>
                </c:pt>
                <c:pt idx="74">
                  <c:v>0.25581252414823163</c:v>
                </c:pt>
                <c:pt idx="75">
                  <c:v>0.27415464620056662</c:v>
                </c:pt>
                <c:pt idx="76">
                  <c:v>0.25667239674627157</c:v>
                </c:pt>
                <c:pt idx="77">
                  <c:v>0.26566757410231345</c:v>
                </c:pt>
                <c:pt idx="78">
                  <c:v>0.25993321657091994</c:v>
                </c:pt>
                <c:pt idx="79">
                  <c:v>0.2640818341737976</c:v>
                </c:pt>
                <c:pt idx="80">
                  <c:v>0.23528721694197544</c:v>
                </c:pt>
                <c:pt idx="81">
                  <c:v>0.22198151027074733</c:v>
                </c:pt>
                <c:pt idx="82">
                  <c:v>0.22294188916139074</c:v>
                </c:pt>
                <c:pt idx="83">
                  <c:v>0.20176887889956618</c:v>
                </c:pt>
                <c:pt idx="84">
                  <c:v>0.18591147024668542</c:v>
                </c:pt>
                <c:pt idx="85">
                  <c:v>0.18304149989974194</c:v>
                </c:pt>
                <c:pt idx="86">
                  <c:v>0.18395162096022244</c:v>
                </c:pt>
                <c:pt idx="87">
                  <c:v>0.17506253305927749</c:v>
                </c:pt>
                <c:pt idx="88">
                  <c:v>0.17797717807389046</c:v>
                </c:pt>
                <c:pt idx="89">
                  <c:v>0.18849667120329847</c:v>
                </c:pt>
                <c:pt idx="90">
                  <c:v>0.18721802394736428</c:v>
                </c:pt>
                <c:pt idx="91">
                  <c:v>0.1787700433542872</c:v>
                </c:pt>
                <c:pt idx="92">
                  <c:v>0.19247777519592943</c:v>
                </c:pt>
                <c:pt idx="93">
                  <c:v>0.17861370543674968</c:v>
                </c:pt>
                <c:pt idx="94">
                  <c:v>0.16938401652054036</c:v>
                </c:pt>
                <c:pt idx="95">
                  <c:v>0.18631348604937717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raman'!$A$19:$B$19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raman'!$D$19:$CU$19</c:f>
              <c:numCache>
                <c:formatCode>General</c:formatCode>
                <c:ptCount val="96"/>
                <c:pt idx="0">
                  <c:v>0.33145508886360403</c:v>
                </c:pt>
                <c:pt idx="1">
                  <c:v>0.35584817529044016</c:v>
                </c:pt>
                <c:pt idx="2">
                  <c:v>0.67098199564514938</c:v>
                </c:pt>
                <c:pt idx="3">
                  <c:v>0.93645250731284146</c:v>
                </c:pt>
                <c:pt idx="4">
                  <c:v>1.4081317708078416</c:v>
                </c:pt>
                <c:pt idx="5">
                  <c:v>1.7128344030302984</c:v>
                </c:pt>
                <c:pt idx="6">
                  <c:v>1.9783104657190222</c:v>
                </c:pt>
                <c:pt idx="7">
                  <c:v>2.0170873746078133</c:v>
                </c:pt>
                <c:pt idx="8">
                  <c:v>1.8161302984833372</c:v>
                </c:pt>
                <c:pt idx="9">
                  <c:v>1.5374417719082663</c:v>
                </c:pt>
                <c:pt idx="10">
                  <c:v>1.0355126477359773</c:v>
                </c:pt>
                <c:pt idx="11">
                  <c:v>0.75059539124616093</c:v>
                </c:pt>
                <c:pt idx="12">
                  <c:v>0.54049507563429144</c:v>
                </c:pt>
                <c:pt idx="13">
                  <c:v>0.44064108332087226</c:v>
                </c:pt>
                <c:pt idx="14">
                  <c:v>0.39361471452733404</c:v>
                </c:pt>
                <c:pt idx="15">
                  <c:v>0.44800785637124252</c:v>
                </c:pt>
                <c:pt idx="16">
                  <c:v>0.46288575696018636</c:v>
                </c:pt>
                <c:pt idx="17">
                  <c:v>0.44514885700891149</c:v>
                </c:pt>
                <c:pt idx="18">
                  <c:v>0.40774316208045375</c:v>
                </c:pt>
                <c:pt idx="19">
                  <c:v>0.3137237492471544</c:v>
                </c:pt>
                <c:pt idx="20">
                  <c:v>0.25226915913720183</c:v>
                </c:pt>
                <c:pt idx="21">
                  <c:v>0.18970982270402062</c:v>
                </c:pt>
                <c:pt idx="22">
                  <c:v>0.12280926184133606</c:v>
                </c:pt>
                <c:pt idx="23">
                  <c:v>9.3852872888557135E-2</c:v>
                </c:pt>
                <c:pt idx="24">
                  <c:v>7.1491618493785394E-2</c:v>
                </c:pt>
                <c:pt idx="25">
                  <c:v>6.7222548023899376E-2</c:v>
                </c:pt>
                <c:pt idx="26">
                  <c:v>7.5627455145118913E-2</c:v>
                </c:pt>
                <c:pt idx="27">
                  <c:v>7.4517157800858699E-2</c:v>
                </c:pt>
                <c:pt idx="28">
                  <c:v>7.1369486717296135E-2</c:v>
                </c:pt>
                <c:pt idx="29">
                  <c:v>6.6323217420221653E-2</c:v>
                </c:pt>
                <c:pt idx="30">
                  <c:v>7.557748664204067E-2</c:v>
                </c:pt>
                <c:pt idx="31">
                  <c:v>7.528881492080923E-2</c:v>
                </c:pt>
                <c:pt idx="32">
                  <c:v>8.0962396163424849E-2</c:v>
                </c:pt>
                <c:pt idx="33">
                  <c:v>7.4339515814053278E-2</c:v>
                </c:pt>
                <c:pt idx="34">
                  <c:v>7.9674466146152881E-2</c:v>
                </c:pt>
                <c:pt idx="35">
                  <c:v>8.374923225234493E-2</c:v>
                </c:pt>
                <c:pt idx="36">
                  <c:v>9.2648208186759437E-2</c:v>
                </c:pt>
                <c:pt idx="37">
                  <c:v>8.3982393763260221E-2</c:v>
                </c:pt>
                <c:pt idx="38">
                  <c:v>9.0222225720069174E-2</c:v>
                </c:pt>
                <c:pt idx="39">
                  <c:v>0.10150832697395262</c:v>
                </c:pt>
                <c:pt idx="40">
                  <c:v>9.5279597059206897E-2</c:v>
                </c:pt>
                <c:pt idx="41">
                  <c:v>9.0888394812831619E-2</c:v>
                </c:pt>
                <c:pt idx="42">
                  <c:v>9.0422081104794758E-2</c:v>
                </c:pt>
                <c:pt idx="43">
                  <c:v>9.7849924700306568E-2</c:v>
                </c:pt>
                <c:pt idx="44">
                  <c:v>9.9759624955881726E-2</c:v>
                </c:pt>
                <c:pt idx="45">
                  <c:v>0.10101424884696397</c:v>
                </c:pt>
                <c:pt idx="46">
                  <c:v>9.9504259360839967E-2</c:v>
                </c:pt>
                <c:pt idx="47">
                  <c:v>0.10654904524999549</c:v>
                </c:pt>
                <c:pt idx="48">
                  <c:v>0.10660456477410535</c:v>
                </c:pt>
                <c:pt idx="49">
                  <c:v>0.1016360097714735</c:v>
                </c:pt>
                <c:pt idx="50">
                  <c:v>0.1161197599257914</c:v>
                </c:pt>
                <c:pt idx="51">
                  <c:v>0.11554240716953483</c:v>
                </c:pt>
                <c:pt idx="52">
                  <c:v>0.12581814808531452</c:v>
                </c:pt>
                <c:pt idx="53">
                  <c:v>0.12209312424549539</c:v>
                </c:pt>
                <c:pt idx="54">
                  <c:v>0.12188771783973819</c:v>
                </c:pt>
                <c:pt idx="55">
                  <c:v>0.13653799862500463</c:v>
                </c:pt>
                <c:pt idx="56">
                  <c:v>0.14442661422131536</c:v>
                </c:pt>
                <c:pt idx="57">
                  <c:v>0.13818678226450642</c:v>
                </c:pt>
                <c:pt idx="58">
                  <c:v>0.13678226217798314</c:v>
                </c:pt>
                <c:pt idx="59">
                  <c:v>0.15061093596780814</c:v>
                </c:pt>
                <c:pt idx="60">
                  <c:v>0.15487445541666256</c:v>
                </c:pt>
                <c:pt idx="61">
                  <c:v>0.16954694959984914</c:v>
                </c:pt>
                <c:pt idx="62">
                  <c:v>0.16446736486279129</c:v>
                </c:pt>
                <c:pt idx="63">
                  <c:v>0.16579416134107824</c:v>
                </c:pt>
                <c:pt idx="64">
                  <c:v>0.17313873962111581</c:v>
                </c:pt>
                <c:pt idx="65">
                  <c:v>0.17357174720296298</c:v>
                </c:pt>
                <c:pt idx="66">
                  <c:v>0.18083305085373261</c:v>
                </c:pt>
                <c:pt idx="67">
                  <c:v>0.19483381560933141</c:v>
                </c:pt>
                <c:pt idx="68">
                  <c:v>0.19179717426019488</c:v>
                </c:pt>
                <c:pt idx="69">
                  <c:v>0.22158072122944683</c:v>
                </c:pt>
                <c:pt idx="70">
                  <c:v>0.21811661400570106</c:v>
                </c:pt>
                <c:pt idx="71">
                  <c:v>0.25119217723292497</c:v>
                </c:pt>
                <c:pt idx="72">
                  <c:v>0.26008560214630788</c:v>
                </c:pt>
                <c:pt idx="73">
                  <c:v>0.27765040181801526</c:v>
                </c:pt>
                <c:pt idx="74">
                  <c:v>0.29463229771243449</c:v>
                </c:pt>
                <c:pt idx="75">
                  <c:v>0.31088140294791816</c:v>
                </c:pt>
                <c:pt idx="76">
                  <c:v>0.32250614442611125</c:v>
                </c:pt>
                <c:pt idx="77">
                  <c:v>0.28920853104382893</c:v>
                </c:pt>
                <c:pt idx="78">
                  <c:v>0.28324626876618825</c:v>
                </c:pt>
                <c:pt idx="79">
                  <c:v>0.28678809028437663</c:v>
                </c:pt>
                <c:pt idx="80">
                  <c:v>0.27924366593340721</c:v>
                </c:pt>
                <c:pt idx="81">
                  <c:v>0.26241166623442902</c:v>
                </c:pt>
                <c:pt idx="82">
                  <c:v>0.26025214209105008</c:v>
                </c:pt>
                <c:pt idx="83">
                  <c:v>0.23069065459065013</c:v>
                </c:pt>
                <c:pt idx="84">
                  <c:v>0.23302782072083456</c:v>
                </c:pt>
                <c:pt idx="85">
                  <c:v>0.22760959575946699</c:v>
                </c:pt>
                <c:pt idx="86">
                  <c:v>0.22710441559041511</c:v>
                </c:pt>
                <c:pt idx="87">
                  <c:v>0.20727462237572802</c:v>
                </c:pt>
                <c:pt idx="88">
                  <c:v>0.2037383518785712</c:v>
                </c:pt>
                <c:pt idx="89">
                  <c:v>0.20855145966473043</c:v>
                </c:pt>
                <c:pt idx="90">
                  <c:v>0.20584234718404665</c:v>
                </c:pt>
                <c:pt idx="91">
                  <c:v>0.20327202885674064</c:v>
                </c:pt>
                <c:pt idx="92">
                  <c:v>0.20243931050544234</c:v>
                </c:pt>
                <c:pt idx="93">
                  <c:v>0.18778346938535062</c:v>
                </c:pt>
                <c:pt idx="94">
                  <c:v>0.19415098413968043</c:v>
                </c:pt>
                <c:pt idx="95">
                  <c:v>0.20163989828033371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raman'!$A$20:$B$20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raman'!$D$20:$CU$20</c:f>
              <c:numCache>
                <c:formatCode>General</c:formatCode>
                <c:ptCount val="96"/>
                <c:pt idx="0">
                  <c:v>0.1737978137345508</c:v>
                </c:pt>
                <c:pt idx="1">
                  <c:v>0.30956709013973205</c:v>
                </c:pt>
                <c:pt idx="2">
                  <c:v>0.33213582179751044</c:v>
                </c:pt>
                <c:pt idx="3">
                  <c:v>0.6052018055413223</c:v>
                </c:pt>
                <c:pt idx="4">
                  <c:v>1.0679964620940476</c:v>
                </c:pt>
                <c:pt idx="5">
                  <c:v>1.2334481700633866</c:v>
                </c:pt>
                <c:pt idx="6">
                  <c:v>1.4808049250953959</c:v>
                </c:pt>
                <c:pt idx="7">
                  <c:v>1.6512148042234887</c:v>
                </c:pt>
                <c:pt idx="8">
                  <c:v>1.5673445705187803</c:v>
                </c:pt>
                <c:pt idx="9">
                  <c:v>1.3026294504940843</c:v>
                </c:pt>
                <c:pt idx="10">
                  <c:v>1.0301011634402748</c:v>
                </c:pt>
                <c:pt idx="11">
                  <c:v>0.65576375941393317</c:v>
                </c:pt>
                <c:pt idx="12">
                  <c:v>0.45694667616565021</c:v>
                </c:pt>
                <c:pt idx="13">
                  <c:v>0.29858963628707508</c:v>
                </c:pt>
                <c:pt idx="14">
                  <c:v>0.27014912648955791</c:v>
                </c:pt>
                <c:pt idx="15">
                  <c:v>0.29493524029571194</c:v>
                </c:pt>
                <c:pt idx="16">
                  <c:v>0.32538851627430593</c:v>
                </c:pt>
                <c:pt idx="17">
                  <c:v>0.31008098907707099</c:v>
                </c:pt>
                <c:pt idx="18">
                  <c:v>0.28741709035807106</c:v>
                </c:pt>
                <c:pt idx="19">
                  <c:v>0.27606848416833546</c:v>
                </c:pt>
                <c:pt idx="20">
                  <c:v>0.19309281764585237</c:v>
                </c:pt>
                <c:pt idx="21">
                  <c:v>0.16519476249224149</c:v>
                </c:pt>
                <c:pt idx="22">
                  <c:v>0.1051446981197596</c:v>
                </c:pt>
                <c:pt idx="23">
                  <c:v>8.1433969710466292E-2</c:v>
                </c:pt>
                <c:pt idx="24">
                  <c:v>7.0927585226869261E-2</c:v>
                </c:pt>
                <c:pt idx="25">
                  <c:v>7.1460523962967815E-2</c:v>
                </c:pt>
                <c:pt idx="26">
                  <c:v>6.8538908754810002E-2</c:v>
                </c:pt>
                <c:pt idx="27">
                  <c:v>8.7710197881466737E-2</c:v>
                </c:pt>
                <c:pt idx="28">
                  <c:v>9.6712949184277947E-2</c:v>
                </c:pt>
                <c:pt idx="29">
                  <c:v>0.11539412914311509</c:v>
                </c:pt>
                <c:pt idx="30">
                  <c:v>0.12388773946249124</c:v>
                </c:pt>
                <c:pt idx="31">
                  <c:v>0.15407931201008393</c:v>
                </c:pt>
                <c:pt idx="32">
                  <c:v>0.17119500538738491</c:v>
                </c:pt>
                <c:pt idx="33">
                  <c:v>0.22558741551209047</c:v>
                </c:pt>
                <c:pt idx="34">
                  <c:v>0.23563699650519501</c:v>
                </c:pt>
                <c:pt idx="35">
                  <c:v>0.25428487078670509</c:v>
                </c:pt>
                <c:pt idx="36">
                  <c:v>0.29182805690215896</c:v>
                </c:pt>
                <c:pt idx="37">
                  <c:v>0.30377144724559935</c:v>
                </c:pt>
                <c:pt idx="38">
                  <c:v>0.31995450980944401</c:v>
                </c:pt>
                <c:pt idx="39">
                  <c:v>0.3331588617182844</c:v>
                </c:pt>
                <c:pt idx="40">
                  <c:v>0.33113181369235195</c:v>
                </c:pt>
                <c:pt idx="41">
                  <c:v>0.35417162270233432</c:v>
                </c:pt>
                <c:pt idx="42">
                  <c:v>0.35511852737750227</c:v>
                </c:pt>
                <c:pt idx="43">
                  <c:v>0.33742232370820813</c:v>
                </c:pt>
                <c:pt idx="44">
                  <c:v>0.32522197990452623</c:v>
                </c:pt>
                <c:pt idx="45">
                  <c:v>0.32082528722214992</c:v>
                </c:pt>
                <c:pt idx="46">
                  <c:v>0.31043785956929387</c:v>
                </c:pt>
                <c:pt idx="47">
                  <c:v>0.32696352674679396</c:v>
                </c:pt>
                <c:pt idx="48">
                  <c:v>0.31758486515300027</c:v>
                </c:pt>
                <c:pt idx="49">
                  <c:v>0.31111830285955666</c:v>
                </c:pt>
                <c:pt idx="50">
                  <c:v>0.31480600452824686</c:v>
                </c:pt>
                <c:pt idx="51">
                  <c:v>0.31188914727399297</c:v>
                </c:pt>
                <c:pt idx="52">
                  <c:v>0.30899132981849869</c:v>
                </c:pt>
                <c:pt idx="53">
                  <c:v>0.31814158567547401</c:v>
                </c:pt>
                <c:pt idx="54">
                  <c:v>0.30671209426937263</c:v>
                </c:pt>
                <c:pt idx="55">
                  <c:v>0.30616488965470656</c:v>
                </c:pt>
                <c:pt idx="56">
                  <c:v>0.31243160191789926</c:v>
                </c:pt>
                <c:pt idx="57">
                  <c:v>0.30413784162877405</c:v>
                </c:pt>
                <c:pt idx="58">
                  <c:v>0.30787788079040695</c:v>
                </c:pt>
                <c:pt idx="59">
                  <c:v>0.31748018218397089</c:v>
                </c:pt>
                <c:pt idx="60">
                  <c:v>0.31801311293692536</c:v>
                </c:pt>
                <c:pt idx="61">
                  <c:v>0.32245263518758061</c:v>
                </c:pt>
                <c:pt idx="62">
                  <c:v>0.3248222798440244</c:v>
                </c:pt>
                <c:pt idx="63">
                  <c:v>0.32967101007984512</c:v>
                </c:pt>
                <c:pt idx="64">
                  <c:v>0.32527907535137274</c:v>
                </c:pt>
                <c:pt idx="65">
                  <c:v>0.33018966697108787</c:v>
                </c:pt>
                <c:pt idx="66">
                  <c:v>0.34112429923860998</c:v>
                </c:pt>
                <c:pt idx="67">
                  <c:v>0.3553374172065128</c:v>
                </c:pt>
                <c:pt idx="68">
                  <c:v>0.35390040336352535</c:v>
                </c:pt>
                <c:pt idx="69">
                  <c:v>0.40851169533409731</c:v>
                </c:pt>
                <c:pt idx="70">
                  <c:v>0.4133509096621103</c:v>
                </c:pt>
                <c:pt idx="71">
                  <c:v>0.47636064489083685</c:v>
                </c:pt>
                <c:pt idx="72">
                  <c:v>0.51028749864615852</c:v>
                </c:pt>
                <c:pt idx="73">
                  <c:v>0.54429048764708632</c:v>
                </c:pt>
                <c:pt idx="74">
                  <c:v>0.57348281004342438</c:v>
                </c:pt>
                <c:pt idx="75">
                  <c:v>0.59183566723346193</c:v>
                </c:pt>
                <c:pt idx="76">
                  <c:v>0.58089151905813197</c:v>
                </c:pt>
                <c:pt idx="77">
                  <c:v>0.5708229062494119</c:v>
                </c:pt>
                <c:pt idx="78">
                  <c:v>0.56024515245725692</c:v>
                </c:pt>
                <c:pt idx="79">
                  <c:v>0.51146756701204865</c:v>
                </c:pt>
                <c:pt idx="80">
                  <c:v>0.48567744510073607</c:v>
                </c:pt>
                <c:pt idx="81">
                  <c:v>0.44559332000515484</c:v>
                </c:pt>
                <c:pt idx="82">
                  <c:v>0.43660960051795916</c:v>
                </c:pt>
                <c:pt idx="83">
                  <c:v>0.40540450395740019</c:v>
                </c:pt>
                <c:pt idx="84">
                  <c:v>0.39581172645478807</c:v>
                </c:pt>
                <c:pt idx="85">
                  <c:v>0.35333891690400354</c:v>
                </c:pt>
                <c:pt idx="86">
                  <c:v>0.35981499510525494</c:v>
                </c:pt>
                <c:pt idx="87">
                  <c:v>0.34265648014281908</c:v>
                </c:pt>
                <c:pt idx="88">
                  <c:v>0.34842832528428835</c:v>
                </c:pt>
                <c:pt idx="89">
                  <c:v>0.31903615285769932</c:v>
                </c:pt>
                <c:pt idx="90">
                  <c:v>0.32751548931536389</c:v>
                </c:pt>
                <c:pt idx="91">
                  <c:v>0.31640956272415816</c:v>
                </c:pt>
                <c:pt idx="92">
                  <c:v>0.31542934438851905</c:v>
                </c:pt>
                <c:pt idx="93">
                  <c:v>0.32364221147813427</c:v>
                </c:pt>
                <c:pt idx="94">
                  <c:v>0.3259833084111548</c:v>
                </c:pt>
                <c:pt idx="95">
                  <c:v>0.32000209733162688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raman'!$A$21:$B$21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raman'!$D$21:$CU$21</c:f>
              <c:numCache>
                <c:formatCode>General</c:formatCode>
                <c:ptCount val="96"/>
                <c:pt idx="0">
                  <c:v>0.15469878779511476</c:v>
                </c:pt>
                <c:pt idx="1">
                  <c:v>0.19368509212655258</c:v>
                </c:pt>
                <c:pt idx="2">
                  <c:v>0.34288627085960621</c:v>
                </c:pt>
                <c:pt idx="3">
                  <c:v>0.65381071403621682</c:v>
                </c:pt>
                <c:pt idx="4">
                  <c:v>0.97467537558646844</c:v>
                </c:pt>
                <c:pt idx="5">
                  <c:v>1.3798515914340612</c:v>
                </c:pt>
                <c:pt idx="6">
                  <c:v>1.6521770111266021</c:v>
                </c:pt>
                <c:pt idx="7">
                  <c:v>1.8172300051064372</c:v>
                </c:pt>
                <c:pt idx="8">
                  <c:v>1.7323753718716912</c:v>
                </c:pt>
                <c:pt idx="9">
                  <c:v>1.5509452808817528</c:v>
                </c:pt>
                <c:pt idx="10">
                  <c:v>1.0902276097994901</c:v>
                </c:pt>
                <c:pt idx="11">
                  <c:v>0.74533370866475623</c:v>
                </c:pt>
                <c:pt idx="12">
                  <c:v>0.4711208475021767</c:v>
                </c:pt>
                <c:pt idx="13">
                  <c:v>0.32406084133119517</c:v>
                </c:pt>
                <c:pt idx="14">
                  <c:v>0.25922018713067596</c:v>
                </c:pt>
                <c:pt idx="15">
                  <c:v>0.29651491599606872</c:v>
                </c:pt>
                <c:pt idx="16">
                  <c:v>0.30225291013669831</c:v>
                </c:pt>
                <c:pt idx="17">
                  <c:v>0.30294734347191216</c:v>
                </c:pt>
                <c:pt idx="18">
                  <c:v>0.28524369604003991</c:v>
                </c:pt>
                <c:pt idx="19">
                  <c:v>0.24580334345195659</c:v>
                </c:pt>
                <c:pt idx="20">
                  <c:v>0.20892705355826155</c:v>
                </c:pt>
                <c:pt idx="21">
                  <c:v>0.15150260801417129</c:v>
                </c:pt>
                <c:pt idx="22">
                  <c:v>0.10288324526532809</c:v>
                </c:pt>
                <c:pt idx="23">
                  <c:v>8.968007223307603E-2</c:v>
                </c:pt>
                <c:pt idx="24">
                  <c:v>7.9214579564503534E-2</c:v>
                </c:pt>
                <c:pt idx="25">
                  <c:v>7.9259091170688259E-2</c:v>
                </c:pt>
                <c:pt idx="26">
                  <c:v>7.7892480303352871E-2</c:v>
                </c:pt>
                <c:pt idx="27">
                  <c:v>9.9348747403819493E-2</c:v>
                </c:pt>
                <c:pt idx="28">
                  <c:v>0.10826066552230017</c:v>
                </c:pt>
                <c:pt idx="29">
                  <c:v>0.13378115593982517</c:v>
                </c:pt>
                <c:pt idx="30">
                  <c:v>0.14109052927302046</c:v>
                </c:pt>
                <c:pt idx="31">
                  <c:v>0.189785569220768</c:v>
                </c:pt>
                <c:pt idx="32">
                  <c:v>0.22731178084349227</c:v>
                </c:pt>
                <c:pt idx="33">
                  <c:v>0.26413019818075689</c:v>
                </c:pt>
                <c:pt idx="34">
                  <c:v>0.29029615916669255</c:v>
                </c:pt>
                <c:pt idx="35">
                  <c:v>0.32929581697998583</c:v>
                </c:pt>
                <c:pt idx="36">
                  <c:v>0.35119277885524242</c:v>
                </c:pt>
                <c:pt idx="37">
                  <c:v>0.37983377932319684</c:v>
                </c:pt>
                <c:pt idx="38">
                  <c:v>0.40315523209060966</c:v>
                </c:pt>
                <c:pt idx="39">
                  <c:v>0.40778479761655584</c:v>
                </c:pt>
                <c:pt idx="40">
                  <c:v>0.40978797673106498</c:v>
                </c:pt>
                <c:pt idx="41">
                  <c:v>0.43062548022683178</c:v>
                </c:pt>
                <c:pt idx="42">
                  <c:v>0.44547125848993541</c:v>
                </c:pt>
                <c:pt idx="43">
                  <c:v>0.43651037760465156</c:v>
                </c:pt>
                <c:pt idx="44">
                  <c:v>0.41478256730128715</c:v>
                </c:pt>
                <c:pt idx="45">
                  <c:v>0.41400800560655049</c:v>
                </c:pt>
                <c:pt idx="46">
                  <c:v>0.39305920815854123</c:v>
                </c:pt>
                <c:pt idx="47">
                  <c:v>0.40878193227899678</c:v>
                </c:pt>
                <c:pt idx="48">
                  <c:v>0.39650912649990855</c:v>
                </c:pt>
                <c:pt idx="49">
                  <c:v>0.39951389890586742</c:v>
                </c:pt>
                <c:pt idx="50">
                  <c:v>0.39184395168901454</c:v>
                </c:pt>
                <c:pt idx="51">
                  <c:v>0.40069354609044633</c:v>
                </c:pt>
                <c:pt idx="52">
                  <c:v>0.38823377662860165</c:v>
                </c:pt>
                <c:pt idx="53">
                  <c:v>0.39094474256018003</c:v>
                </c:pt>
                <c:pt idx="54">
                  <c:v>0.40823440218097312</c:v>
                </c:pt>
                <c:pt idx="55">
                  <c:v>0.39048178451390736</c:v>
                </c:pt>
                <c:pt idx="56">
                  <c:v>0.39073552307433124</c:v>
                </c:pt>
                <c:pt idx="57">
                  <c:v>0.39705666406632256</c:v>
                </c:pt>
                <c:pt idx="58">
                  <c:v>0.40802517522673398</c:v>
                </c:pt>
                <c:pt idx="59">
                  <c:v>0.39402963585727135</c:v>
                </c:pt>
                <c:pt idx="60">
                  <c:v>0.40080483257429839</c:v>
                </c:pt>
                <c:pt idx="61">
                  <c:v>0.40931166520293688</c:v>
                </c:pt>
                <c:pt idx="62">
                  <c:v>0.38577209062843831</c:v>
                </c:pt>
                <c:pt idx="63">
                  <c:v>0.39547192392351105</c:v>
                </c:pt>
                <c:pt idx="64">
                  <c:v>0.39933138638372939</c:v>
                </c:pt>
                <c:pt idx="65">
                  <c:v>0.42704647075913843</c:v>
                </c:pt>
                <c:pt idx="66">
                  <c:v>0.43199209109416714</c:v>
                </c:pt>
                <c:pt idx="67">
                  <c:v>0.46032593907427599</c:v>
                </c:pt>
                <c:pt idx="68">
                  <c:v>0.48373196389343975</c:v>
                </c:pt>
                <c:pt idx="69">
                  <c:v>0.52260698174102549</c:v>
                </c:pt>
                <c:pt idx="70">
                  <c:v>0.5701045698617202</c:v>
                </c:pt>
                <c:pt idx="71">
                  <c:v>0.64868703233966851</c:v>
                </c:pt>
                <c:pt idx="72">
                  <c:v>0.68824757373284084</c:v>
                </c:pt>
                <c:pt idx="73">
                  <c:v>0.73368411018259605</c:v>
                </c:pt>
                <c:pt idx="74">
                  <c:v>0.75184181333950406</c:v>
                </c:pt>
                <c:pt idx="75">
                  <c:v>0.78514798861835244</c:v>
                </c:pt>
                <c:pt idx="76">
                  <c:v>0.78358996290764205</c:v>
                </c:pt>
                <c:pt idx="77">
                  <c:v>0.76971906350388697</c:v>
                </c:pt>
                <c:pt idx="78">
                  <c:v>0.73047457691979711</c:v>
                </c:pt>
                <c:pt idx="79">
                  <c:v>0.67414074787952616</c:v>
                </c:pt>
                <c:pt idx="80">
                  <c:v>0.67231117896591797</c:v>
                </c:pt>
                <c:pt idx="81">
                  <c:v>0.58899231563878984</c:v>
                </c:pt>
                <c:pt idx="82">
                  <c:v>0.55742221996378094</c:v>
                </c:pt>
                <c:pt idx="83">
                  <c:v>0.50956406542781907</c:v>
                </c:pt>
                <c:pt idx="84">
                  <c:v>0.4812836388435221</c:v>
                </c:pt>
                <c:pt idx="85">
                  <c:v>0.44760797989138901</c:v>
                </c:pt>
                <c:pt idx="86">
                  <c:v>0.43580703447981045</c:v>
                </c:pt>
                <c:pt idx="87">
                  <c:v>0.4197192853150789</c:v>
                </c:pt>
                <c:pt idx="88">
                  <c:v>0.41181341164866642</c:v>
                </c:pt>
                <c:pt idx="89">
                  <c:v>0.38781533765690401</c:v>
                </c:pt>
                <c:pt idx="90">
                  <c:v>0.38918194852423937</c:v>
                </c:pt>
                <c:pt idx="91">
                  <c:v>0.3942165995400278</c:v>
                </c:pt>
                <c:pt idx="92">
                  <c:v>0.37899690137980158</c:v>
                </c:pt>
                <c:pt idx="93">
                  <c:v>0.39043727290772262</c:v>
                </c:pt>
                <c:pt idx="94">
                  <c:v>0.37590309829308299</c:v>
                </c:pt>
                <c:pt idx="95">
                  <c:v>0.38449896160248115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09545104"/>
        <c:axId val="-509550544"/>
      </c:scatterChart>
      <c:valAx>
        <c:axId val="-509545104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9550544"/>
        <c:crosses val="autoZero"/>
        <c:crossBetween val="midCat"/>
      </c:valAx>
      <c:valAx>
        <c:axId val="-5095505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9545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raman'!$A$22:$B$22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raman'!$D$22:$CU$22</c:f>
              <c:numCache>
                <c:formatCode>General</c:formatCode>
                <c:ptCount val="96"/>
                <c:pt idx="0">
                  <c:v>0.11691495424312623</c:v>
                </c:pt>
                <c:pt idx="1">
                  <c:v>0.13607227422583151</c:v>
                </c:pt>
                <c:pt idx="2">
                  <c:v>0.27497542729343039</c:v>
                </c:pt>
                <c:pt idx="3">
                  <c:v>0.66936726234919908</c:v>
                </c:pt>
                <c:pt idx="4">
                  <c:v>1.084742261406572</c:v>
                </c:pt>
                <c:pt idx="5">
                  <c:v>1.8554909021383559</c:v>
                </c:pt>
                <c:pt idx="6">
                  <c:v>2.5078561138463038</c:v>
                </c:pt>
                <c:pt idx="7">
                  <c:v>3.4078259544643452</c:v>
                </c:pt>
                <c:pt idx="8">
                  <c:v>3.6636217291250968</c:v>
                </c:pt>
                <c:pt idx="9">
                  <c:v>3.7127518073029546</c:v>
                </c:pt>
                <c:pt idx="10">
                  <c:v>3.4479552721236679</c:v>
                </c:pt>
                <c:pt idx="11">
                  <c:v>2.9242696560692281</c:v>
                </c:pt>
                <c:pt idx="12">
                  <c:v>1.9473299157696566</c:v>
                </c:pt>
                <c:pt idx="13">
                  <c:v>1.4345769843400253</c:v>
                </c:pt>
                <c:pt idx="14">
                  <c:v>0.97026733652750807</c:v>
                </c:pt>
                <c:pt idx="15">
                  <c:v>0.73082033565766824</c:v>
                </c:pt>
                <c:pt idx="16">
                  <c:v>0.63038816984073986</c:v>
                </c:pt>
                <c:pt idx="17">
                  <c:v>0.69572742401172993</c:v>
                </c:pt>
                <c:pt idx="18">
                  <c:v>0.75231718807955472</c:v>
                </c:pt>
                <c:pt idx="19">
                  <c:v>0.78842073644629929</c:v>
                </c:pt>
                <c:pt idx="20">
                  <c:v>0.72582860431195317</c:v>
                </c:pt>
                <c:pt idx="21">
                  <c:v>0.61708803696428283</c:v>
                </c:pt>
                <c:pt idx="22">
                  <c:v>0.49834167427520881</c:v>
                </c:pt>
                <c:pt idx="23">
                  <c:v>0.33482601118590355</c:v>
                </c:pt>
                <c:pt idx="24">
                  <c:v>0.25204359906579454</c:v>
                </c:pt>
                <c:pt idx="25">
                  <c:v>0.16175682638804936</c:v>
                </c:pt>
                <c:pt idx="26">
                  <c:v>0.10895273689014195</c:v>
                </c:pt>
                <c:pt idx="27">
                  <c:v>8.2799170975311517E-2</c:v>
                </c:pt>
                <c:pt idx="28">
                  <c:v>7.9811944848284355E-2</c:v>
                </c:pt>
                <c:pt idx="29">
                  <c:v>6.6958502442188636E-2</c:v>
                </c:pt>
                <c:pt idx="30">
                  <c:v>7.3759328319322429E-2</c:v>
                </c:pt>
                <c:pt idx="31">
                  <c:v>7.608210190330103E-2</c:v>
                </c:pt>
                <c:pt idx="32">
                  <c:v>7.7081562931398256E-2</c:v>
                </c:pt>
                <c:pt idx="33">
                  <c:v>7.7824179749354419E-2</c:v>
                </c:pt>
                <c:pt idx="34">
                  <c:v>8.1760618442038177E-2</c:v>
                </c:pt>
                <c:pt idx="35">
                  <c:v>8.054339534125371E-2</c:v>
                </c:pt>
                <c:pt idx="36">
                  <c:v>8.7623398078502168E-2</c:v>
                </c:pt>
                <c:pt idx="37">
                  <c:v>8.4999105616712992E-2</c:v>
                </c:pt>
                <c:pt idx="38">
                  <c:v>8.8477687514048664E-2</c:v>
                </c:pt>
                <c:pt idx="39">
                  <c:v>8.5842228727272679E-2</c:v>
                </c:pt>
                <c:pt idx="40">
                  <c:v>8.6958945535453622E-2</c:v>
                </c:pt>
                <c:pt idx="41">
                  <c:v>9.0627373693009522E-2</c:v>
                </c:pt>
                <c:pt idx="42">
                  <c:v>9.6110470176755336E-2</c:v>
                </c:pt>
                <c:pt idx="43">
                  <c:v>9.7188095479760178E-2</c:v>
                </c:pt>
                <c:pt idx="44">
                  <c:v>9.2916648302027727E-2</c:v>
                </c:pt>
                <c:pt idx="45">
                  <c:v>0.1072944158492119</c:v>
                </c:pt>
                <c:pt idx="46">
                  <c:v>8.6534597082788225E-2</c:v>
                </c:pt>
                <c:pt idx="47">
                  <c:v>9.786929751028893E-2</c:v>
                </c:pt>
                <c:pt idx="48">
                  <c:v>0.10164381512294175</c:v>
                </c:pt>
                <c:pt idx="49">
                  <c:v>0.10100727839236021</c:v>
                </c:pt>
                <c:pt idx="50">
                  <c:v>0.12316300019480179</c:v>
                </c:pt>
                <c:pt idx="51">
                  <c:v>0.12651873378183803</c:v>
                </c:pt>
                <c:pt idx="52">
                  <c:v>0.11927680996455864</c:v>
                </c:pt>
                <c:pt idx="53">
                  <c:v>0.12161075924124636</c:v>
                </c:pt>
                <c:pt idx="54">
                  <c:v>0.13242060492347812</c:v>
                </c:pt>
                <c:pt idx="55">
                  <c:v>0.13646870686602991</c:v>
                </c:pt>
                <c:pt idx="56">
                  <c:v>0.14379438748843262</c:v>
                </c:pt>
                <c:pt idx="57">
                  <c:v>0.15324183847732922</c:v>
                </c:pt>
                <c:pt idx="58">
                  <c:v>0.16024366757194775</c:v>
                </c:pt>
                <c:pt idx="59">
                  <c:v>0.17180171323462912</c:v>
                </c:pt>
                <c:pt idx="60">
                  <c:v>0.17483360466160344</c:v>
                </c:pt>
                <c:pt idx="61">
                  <c:v>0.16953477127558447</c:v>
                </c:pt>
                <c:pt idx="62">
                  <c:v>0.1749508604416872</c:v>
                </c:pt>
                <c:pt idx="63">
                  <c:v>0.1854982787512845</c:v>
                </c:pt>
                <c:pt idx="64">
                  <c:v>0.18820632801819701</c:v>
                </c:pt>
                <c:pt idx="65">
                  <c:v>0.19779894123192199</c:v>
                </c:pt>
                <c:pt idx="66">
                  <c:v>0.19447112345735279</c:v>
                </c:pt>
                <c:pt idx="67">
                  <c:v>0.21674967483464919</c:v>
                </c:pt>
                <c:pt idx="68">
                  <c:v>0.2300944730110534</c:v>
                </c:pt>
                <c:pt idx="69">
                  <c:v>0.22804529312469607</c:v>
                </c:pt>
                <c:pt idx="70">
                  <c:v>0.26464577105652032</c:v>
                </c:pt>
                <c:pt idx="71">
                  <c:v>0.29076026420161927</c:v>
                </c:pt>
                <c:pt idx="72">
                  <c:v>0.27800174492563362</c:v>
                </c:pt>
                <c:pt idx="73">
                  <c:v>0.29590275030237839</c:v>
                </c:pt>
                <c:pt idx="74">
                  <c:v>0.32088935094658733</c:v>
                </c:pt>
                <c:pt idx="75">
                  <c:v>0.35294478800305784</c:v>
                </c:pt>
                <c:pt idx="76">
                  <c:v>0.33054898084567769</c:v>
                </c:pt>
                <c:pt idx="77">
                  <c:v>0.33348594914254193</c:v>
                </c:pt>
                <c:pt idx="78">
                  <c:v>0.33073323457568227</c:v>
                </c:pt>
                <c:pt idx="79">
                  <c:v>0.32203399293495749</c:v>
                </c:pt>
                <c:pt idx="80">
                  <c:v>0.30631058018191837</c:v>
                </c:pt>
                <c:pt idx="81">
                  <c:v>0.28808013074717376</c:v>
                </c:pt>
                <c:pt idx="82">
                  <c:v>0.31442355228994678</c:v>
                </c:pt>
                <c:pt idx="83">
                  <c:v>0.2559074472783418</c:v>
                </c:pt>
                <c:pt idx="84">
                  <c:v>0.27354603465017435</c:v>
                </c:pt>
                <c:pt idx="85">
                  <c:v>0.26159154697957238</c:v>
                </c:pt>
                <c:pt idx="86">
                  <c:v>0.26988318965511188</c:v>
                </c:pt>
                <c:pt idx="87">
                  <c:v>0.26928016126721305</c:v>
                </c:pt>
                <c:pt idx="88">
                  <c:v>0.27445057254816146</c:v>
                </c:pt>
                <c:pt idx="89">
                  <c:v>0.25813529773221028</c:v>
                </c:pt>
                <c:pt idx="90">
                  <c:v>0.26705231081334452</c:v>
                </c:pt>
                <c:pt idx="91">
                  <c:v>0.25659981563385736</c:v>
                </c:pt>
                <c:pt idx="92">
                  <c:v>0.25365725480677742</c:v>
                </c:pt>
                <c:pt idx="93">
                  <c:v>0.25360700634433681</c:v>
                </c:pt>
                <c:pt idx="94">
                  <c:v>0.26013981231862043</c:v>
                </c:pt>
                <c:pt idx="95">
                  <c:v>0.26890606127698824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raman'!$A$23:$B$23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raman'!$D$23:$CU$23</c:f>
              <c:numCache>
                <c:formatCode>General</c:formatCode>
                <c:ptCount val="96"/>
                <c:pt idx="0">
                  <c:v>0.13190809316047616</c:v>
                </c:pt>
                <c:pt idx="1">
                  <c:v>0.1373873700393978</c:v>
                </c:pt>
                <c:pt idx="2">
                  <c:v>0.35624233503885966</c:v>
                </c:pt>
                <c:pt idx="3">
                  <c:v>0.68853569327479369</c:v>
                </c:pt>
                <c:pt idx="4">
                  <c:v>1.3229002948607371</c:v>
                </c:pt>
                <c:pt idx="5">
                  <c:v>1.9121926547045578</c:v>
                </c:pt>
                <c:pt idx="6">
                  <c:v>2.8803051031160369</c:v>
                </c:pt>
                <c:pt idx="7">
                  <c:v>3.4999417003084772</c:v>
                </c:pt>
                <c:pt idx="8">
                  <c:v>4.0537491675214792</c:v>
                </c:pt>
                <c:pt idx="9">
                  <c:v>4.0842155459603813</c:v>
                </c:pt>
                <c:pt idx="10">
                  <c:v>3.6713927991428701</c:v>
                </c:pt>
                <c:pt idx="11">
                  <c:v>3.0512787675727417</c:v>
                </c:pt>
                <c:pt idx="12">
                  <c:v>2.3513570453517021</c:v>
                </c:pt>
                <c:pt idx="13">
                  <c:v>1.4993699078870462</c:v>
                </c:pt>
                <c:pt idx="14">
                  <c:v>1.0697706715808724</c:v>
                </c:pt>
                <c:pt idx="15">
                  <c:v>0.69728478232756086</c:v>
                </c:pt>
                <c:pt idx="16">
                  <c:v>0.66249937422948724</c:v>
                </c:pt>
                <c:pt idx="17">
                  <c:v>0.74398361293885251</c:v>
                </c:pt>
                <c:pt idx="18">
                  <c:v>0.76377453969252462</c:v>
                </c:pt>
                <c:pt idx="19">
                  <c:v>0.77952401577998798</c:v>
                </c:pt>
                <c:pt idx="20">
                  <c:v>0.74781966651309772</c:v>
                </c:pt>
                <c:pt idx="21">
                  <c:v>0.61607812261115735</c:v>
                </c:pt>
                <c:pt idx="22">
                  <c:v>0.48351495308618836</c:v>
                </c:pt>
                <c:pt idx="23">
                  <c:v>0.36587965265324135</c:v>
                </c:pt>
                <c:pt idx="24">
                  <c:v>0.22230796086735075</c:v>
                </c:pt>
                <c:pt idx="25">
                  <c:v>0.16935264523615517</c:v>
                </c:pt>
                <c:pt idx="26">
                  <c:v>0.11716342639008487</c:v>
                </c:pt>
                <c:pt idx="27">
                  <c:v>9.6079009284315509E-2</c:v>
                </c:pt>
                <c:pt idx="28">
                  <c:v>8.5869880620915218E-2</c:v>
                </c:pt>
                <c:pt idx="29">
                  <c:v>8.0934641058266768E-2</c:v>
                </c:pt>
                <c:pt idx="30">
                  <c:v>8.6885801293844267E-2</c:v>
                </c:pt>
                <c:pt idx="31">
                  <c:v>8.2144856781096079E-2</c:v>
                </c:pt>
                <c:pt idx="32">
                  <c:v>8.4798449737670006E-2</c:v>
                </c:pt>
                <c:pt idx="33">
                  <c:v>9.0116747006674783E-2</c:v>
                </c:pt>
                <c:pt idx="34">
                  <c:v>9.3375447824663366E-2</c:v>
                </c:pt>
                <c:pt idx="35">
                  <c:v>0.10544985926159219</c:v>
                </c:pt>
                <c:pt idx="36">
                  <c:v>0.10027035614596522</c:v>
                </c:pt>
                <c:pt idx="37">
                  <c:v>9.6395445424498724E-2</c:v>
                </c:pt>
                <c:pt idx="38">
                  <c:v>0.10472817064471988</c:v>
                </c:pt>
                <c:pt idx="39">
                  <c:v>9.8183004589790943E-2</c:v>
                </c:pt>
                <c:pt idx="40">
                  <c:v>9.1204830953014834E-2</c:v>
                </c:pt>
                <c:pt idx="41">
                  <c:v>9.9470943920856592E-2</c:v>
                </c:pt>
                <c:pt idx="42">
                  <c:v>9.5279597059206897E-2</c:v>
                </c:pt>
                <c:pt idx="43">
                  <c:v>0.10501130065871339</c:v>
                </c:pt>
                <c:pt idx="44">
                  <c:v>0.10692655193532018</c:v>
                </c:pt>
                <c:pt idx="45">
                  <c:v>0.11389362353003304</c:v>
                </c:pt>
                <c:pt idx="46">
                  <c:v>0.10865860089029621</c:v>
                </c:pt>
                <c:pt idx="47">
                  <c:v>0.11396023578241245</c:v>
                </c:pt>
                <c:pt idx="48">
                  <c:v>0.11653056342351212</c:v>
                </c:pt>
                <c:pt idx="49">
                  <c:v>0.13255205816911214</c:v>
                </c:pt>
                <c:pt idx="50">
                  <c:v>0.1194117668699697</c:v>
                </c:pt>
                <c:pt idx="51">
                  <c:v>0.13573859571368968</c:v>
                </c:pt>
                <c:pt idx="52">
                  <c:v>0.14937851616085238</c:v>
                </c:pt>
                <c:pt idx="53">
                  <c:v>0.15983189906343748</c:v>
                </c:pt>
                <c:pt idx="54">
                  <c:v>0.14809612785081835</c:v>
                </c:pt>
                <c:pt idx="55">
                  <c:v>0.14811278091391319</c:v>
                </c:pt>
                <c:pt idx="56">
                  <c:v>0.17411024281199824</c:v>
                </c:pt>
                <c:pt idx="57">
                  <c:v>0.17104583704390991</c:v>
                </c:pt>
                <c:pt idx="58">
                  <c:v>0.19209694802348953</c:v>
                </c:pt>
                <c:pt idx="59">
                  <c:v>0.17439891453322967</c:v>
                </c:pt>
                <c:pt idx="60">
                  <c:v>0.18983195448050988</c:v>
                </c:pt>
                <c:pt idx="61">
                  <c:v>0.19524462842084581</c:v>
                </c:pt>
                <c:pt idx="62">
                  <c:v>0.21308699777172144</c:v>
                </c:pt>
                <c:pt idx="63">
                  <c:v>0.20233938281307956</c:v>
                </c:pt>
                <c:pt idx="64">
                  <c:v>0.20784642411095297</c:v>
                </c:pt>
                <c:pt idx="65">
                  <c:v>0.22030388394044442</c:v>
                </c:pt>
                <c:pt idx="66">
                  <c:v>0.24847196271017796</c:v>
                </c:pt>
                <c:pt idx="67">
                  <c:v>0.25158077664651918</c:v>
                </c:pt>
                <c:pt idx="68">
                  <c:v>0.27815558198706714</c:v>
                </c:pt>
                <c:pt idx="69">
                  <c:v>0.27148273313461729</c:v>
                </c:pt>
                <c:pt idx="70">
                  <c:v>0.30986549158878279</c:v>
                </c:pt>
                <c:pt idx="71">
                  <c:v>0.32575375251583027</c:v>
                </c:pt>
                <c:pt idx="72">
                  <c:v>0.33844992487726866</c:v>
                </c:pt>
                <c:pt idx="73">
                  <c:v>0.35946217870962693</c:v>
                </c:pt>
                <c:pt idx="74">
                  <c:v>0.37456768047466066</c:v>
                </c:pt>
                <c:pt idx="75">
                  <c:v>0.39121648716580182</c:v>
                </c:pt>
                <c:pt idx="76">
                  <c:v>0.38318353570887537</c:v>
                </c:pt>
                <c:pt idx="77">
                  <c:v>0.37984156026161886</c:v>
                </c:pt>
                <c:pt idx="78">
                  <c:v>0.36417535880342339</c:v>
                </c:pt>
                <c:pt idx="79">
                  <c:v>0.36333708943109344</c:v>
                </c:pt>
                <c:pt idx="80">
                  <c:v>0.35003580920824046</c:v>
                </c:pt>
                <c:pt idx="81">
                  <c:v>0.33015049646944344</c:v>
                </c:pt>
                <c:pt idx="82">
                  <c:v>0.34229708049357699</c:v>
                </c:pt>
                <c:pt idx="83">
                  <c:v>0.34129227117650485</c:v>
                </c:pt>
                <c:pt idx="84">
                  <c:v>0.32834627492726276</c:v>
                </c:pt>
                <c:pt idx="85">
                  <c:v>0.31473966060628977</c:v>
                </c:pt>
                <c:pt idx="86">
                  <c:v>0.31510050491472591</c:v>
                </c:pt>
                <c:pt idx="87">
                  <c:v>0.31787623896158279</c:v>
                </c:pt>
                <c:pt idx="88">
                  <c:v>0.30639583334400539</c:v>
                </c:pt>
                <c:pt idx="89">
                  <c:v>0.29236730416945478</c:v>
                </c:pt>
                <c:pt idx="90">
                  <c:v>0.28762636897050026</c:v>
                </c:pt>
                <c:pt idx="91">
                  <c:v>0.29662527259727756</c:v>
                </c:pt>
                <c:pt idx="92">
                  <c:v>0.2947877356151134</c:v>
                </c:pt>
                <c:pt idx="93">
                  <c:v>0.2889087479667406</c:v>
                </c:pt>
                <c:pt idx="94">
                  <c:v>0.28452310605519066</c:v>
                </c:pt>
                <c:pt idx="95">
                  <c:v>0.2895083048071237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raman'!$A$24:$B$24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raman'!$D$24:$CU$24</c:f>
              <c:numCache>
                <c:formatCode>General</c:formatCode>
                <c:ptCount val="96"/>
                <c:pt idx="0">
                  <c:v>8.3789340505198429E-2</c:v>
                </c:pt>
                <c:pt idx="1">
                  <c:v>7.9454509206716636E-2</c:v>
                </c:pt>
                <c:pt idx="2">
                  <c:v>0.20492676706635954</c:v>
                </c:pt>
                <c:pt idx="3">
                  <c:v>0.50866966658853563</c:v>
                </c:pt>
                <c:pt idx="4">
                  <c:v>0.90793593900443592</c:v>
                </c:pt>
                <c:pt idx="5">
                  <c:v>1.5930490412766789</c:v>
                </c:pt>
                <c:pt idx="6">
                  <c:v>2.2788901743613676</c:v>
                </c:pt>
                <c:pt idx="7">
                  <c:v>3.2274812408287148</c:v>
                </c:pt>
                <c:pt idx="8">
                  <c:v>3.6931594409752226</c:v>
                </c:pt>
                <c:pt idx="9">
                  <c:v>3.9375660330756506</c:v>
                </c:pt>
                <c:pt idx="10">
                  <c:v>3.778737915844872</c:v>
                </c:pt>
                <c:pt idx="11">
                  <c:v>3.1706573246636705</c:v>
                </c:pt>
                <c:pt idx="12">
                  <c:v>2.2809838417250989</c:v>
                </c:pt>
                <c:pt idx="13">
                  <c:v>1.6251344311577518</c:v>
                </c:pt>
                <c:pt idx="14">
                  <c:v>1.0117958937724203</c:v>
                </c:pt>
                <c:pt idx="15">
                  <c:v>0.68389022030436231</c:v>
                </c:pt>
                <c:pt idx="16">
                  <c:v>0.51531704709661474</c:v>
                </c:pt>
                <c:pt idx="17">
                  <c:v>0.52105558656075679</c:v>
                </c:pt>
                <c:pt idx="18">
                  <c:v>0.55526318354583937</c:v>
                </c:pt>
                <c:pt idx="19">
                  <c:v>0.6056205374174396</c:v>
                </c:pt>
                <c:pt idx="20">
                  <c:v>0.59418152212038633</c:v>
                </c:pt>
                <c:pt idx="21">
                  <c:v>0.48070975005103023</c:v>
                </c:pt>
                <c:pt idx="22">
                  <c:v>0.40767422359871852</c:v>
                </c:pt>
                <c:pt idx="23">
                  <c:v>0.30869631272702613</c:v>
                </c:pt>
                <c:pt idx="24">
                  <c:v>0.20462223406707927</c:v>
                </c:pt>
                <c:pt idx="25">
                  <c:v>0.14727015308612906</c:v>
                </c:pt>
                <c:pt idx="26">
                  <c:v>0.12137534820578716</c:v>
                </c:pt>
                <c:pt idx="27">
                  <c:v>0.10420255139849556</c:v>
                </c:pt>
                <c:pt idx="28">
                  <c:v>0.11012666703117702</c:v>
                </c:pt>
                <c:pt idx="29">
                  <c:v>0.12613842728819402</c:v>
                </c:pt>
                <c:pt idx="30">
                  <c:v>0.15581134294454393</c:v>
                </c:pt>
                <c:pt idx="31">
                  <c:v>0.1924171323094935</c:v>
                </c:pt>
                <c:pt idx="32">
                  <c:v>0.23187791754480253</c:v>
                </c:pt>
                <c:pt idx="33">
                  <c:v>0.27462671237144415</c:v>
                </c:pt>
                <c:pt idx="34">
                  <c:v>0.32115836794485347</c:v>
                </c:pt>
                <c:pt idx="35">
                  <c:v>0.36257482391439277</c:v>
                </c:pt>
                <c:pt idx="36">
                  <c:v>0.36735694279555925</c:v>
                </c:pt>
                <c:pt idx="37">
                  <c:v>0.42443780443770046</c:v>
                </c:pt>
                <c:pt idx="38">
                  <c:v>0.44493666648441149</c:v>
                </c:pt>
                <c:pt idx="39">
                  <c:v>0.4517791390688376</c:v>
                </c:pt>
                <c:pt idx="40">
                  <c:v>0.48302705721453143</c:v>
                </c:pt>
                <c:pt idx="41">
                  <c:v>0.46436015111740586</c:v>
                </c:pt>
                <c:pt idx="42">
                  <c:v>0.48576309625414987</c:v>
                </c:pt>
                <c:pt idx="43">
                  <c:v>0.4851825779790126</c:v>
                </c:pt>
                <c:pt idx="44">
                  <c:v>0.46907089270687014</c:v>
                </c:pt>
                <c:pt idx="45">
                  <c:v>0.45869298096182176</c:v>
                </c:pt>
                <c:pt idx="46">
                  <c:v>0.4656544103769889</c:v>
                </c:pt>
                <c:pt idx="47">
                  <c:v>0.46231882922976175</c:v>
                </c:pt>
                <c:pt idx="48">
                  <c:v>0.43331684095586687</c:v>
                </c:pt>
                <c:pt idx="49">
                  <c:v>0.43048087690112291</c:v>
                </c:pt>
                <c:pt idx="50">
                  <c:v>0.44199126150673429</c:v>
                </c:pt>
                <c:pt idx="51">
                  <c:v>0.43759933476140606</c:v>
                </c:pt>
                <c:pt idx="52">
                  <c:v>0.42764491284637896</c:v>
                </c:pt>
                <c:pt idx="53">
                  <c:v>0.42568924211214865</c:v>
                </c:pt>
                <c:pt idx="54">
                  <c:v>0.41785704326741979</c:v>
                </c:pt>
                <c:pt idx="55">
                  <c:v>0.44469875282292953</c:v>
                </c:pt>
                <c:pt idx="56">
                  <c:v>0.4362432061347844</c:v>
                </c:pt>
                <c:pt idx="57">
                  <c:v>0.43599577656549476</c:v>
                </c:pt>
                <c:pt idx="58">
                  <c:v>0.44182472513695464</c:v>
                </c:pt>
                <c:pt idx="59">
                  <c:v>0.43659532665624756</c:v>
                </c:pt>
                <c:pt idx="60">
                  <c:v>0.45467695652433193</c:v>
                </c:pt>
                <c:pt idx="61">
                  <c:v>0.44423719137853324</c:v>
                </c:pt>
                <c:pt idx="62">
                  <c:v>0.45211697774544496</c:v>
                </c:pt>
                <c:pt idx="63">
                  <c:v>0.46815253575512544</c:v>
                </c:pt>
                <c:pt idx="64">
                  <c:v>0.46689158217286952</c:v>
                </c:pt>
                <c:pt idx="65">
                  <c:v>0.49143025842658977</c:v>
                </c:pt>
                <c:pt idx="66">
                  <c:v>0.46839996532441514</c:v>
                </c:pt>
                <c:pt idx="67">
                  <c:v>0.51278561604115103</c:v>
                </c:pt>
                <c:pt idx="68">
                  <c:v>0.53723864912460151</c:v>
                </c:pt>
                <c:pt idx="69">
                  <c:v>0.57767965269554977</c:v>
                </c:pt>
                <c:pt idx="70">
                  <c:v>0.60752862062948698</c:v>
                </c:pt>
                <c:pt idx="71">
                  <c:v>0.6325193424197959</c:v>
                </c:pt>
                <c:pt idx="72">
                  <c:v>0.65191903728327094</c:v>
                </c:pt>
                <c:pt idx="73">
                  <c:v>0.72055787105320634</c:v>
                </c:pt>
                <c:pt idx="74">
                  <c:v>0.70794354534416681</c:v>
                </c:pt>
                <c:pt idx="75">
                  <c:v>0.7168987171079394</c:v>
                </c:pt>
                <c:pt idx="76">
                  <c:v>0.75436576797778709</c:v>
                </c:pt>
                <c:pt idx="77">
                  <c:v>0.71362023140755859</c:v>
                </c:pt>
                <c:pt idx="78">
                  <c:v>0.69691851195247112</c:v>
                </c:pt>
                <c:pt idx="79">
                  <c:v>0.66870639990862812</c:v>
                </c:pt>
                <c:pt idx="80">
                  <c:v>0.66164981141538359</c:v>
                </c:pt>
                <c:pt idx="81">
                  <c:v>0.62298841831793406</c:v>
                </c:pt>
                <c:pt idx="82">
                  <c:v>0.59961077063134427</c:v>
                </c:pt>
                <c:pt idx="83">
                  <c:v>0.57159851660089633</c:v>
                </c:pt>
                <c:pt idx="84">
                  <c:v>0.55193711830642</c:v>
                </c:pt>
                <c:pt idx="85">
                  <c:v>0.5505381680946636</c:v>
                </c:pt>
                <c:pt idx="86">
                  <c:v>0.5189762010418818</c:v>
                </c:pt>
                <c:pt idx="87">
                  <c:v>0.50239343841753514</c:v>
                </c:pt>
                <c:pt idx="88">
                  <c:v>0.50198422244922558</c:v>
                </c:pt>
                <c:pt idx="89">
                  <c:v>0.50351164539953075</c:v>
                </c:pt>
                <c:pt idx="90">
                  <c:v>0.47733609728942794</c:v>
                </c:pt>
                <c:pt idx="91">
                  <c:v>0.48893214103159738</c:v>
                </c:pt>
                <c:pt idx="92">
                  <c:v>0.47271100685337758</c:v>
                </c:pt>
                <c:pt idx="93">
                  <c:v>0.46057728238749396</c:v>
                </c:pt>
                <c:pt idx="94">
                  <c:v>0.46447434999424297</c:v>
                </c:pt>
                <c:pt idx="95">
                  <c:v>0.44513175856075848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raman'!$A$25:$B$25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raman'!$D$25:$CU$25</c:f>
              <c:numCache>
                <c:formatCode>General</c:formatCode>
                <c:ptCount val="96"/>
                <c:pt idx="0">
                  <c:v>8.2246051465782871E-2</c:v>
                </c:pt>
                <c:pt idx="1">
                  <c:v>8.42625840621474E-2</c:v>
                </c:pt>
                <c:pt idx="2">
                  <c:v>0.24013657534961289</c:v>
                </c:pt>
                <c:pt idx="3">
                  <c:v>0.51790173901617498</c:v>
                </c:pt>
                <c:pt idx="4">
                  <c:v>1.1259687641147911</c:v>
                </c:pt>
                <c:pt idx="5">
                  <c:v>1.6962335832271664</c:v>
                </c:pt>
                <c:pt idx="6">
                  <c:v>2.7408733021790925</c:v>
                </c:pt>
                <c:pt idx="7">
                  <c:v>3.5566832750223827</c:v>
                </c:pt>
                <c:pt idx="8">
                  <c:v>4.2942980662350925</c:v>
                </c:pt>
                <c:pt idx="9">
                  <c:v>4.485401283556393</c:v>
                </c:pt>
                <c:pt idx="10">
                  <c:v>4.1934981359121863</c:v>
                </c:pt>
                <c:pt idx="11">
                  <c:v>3.5787226889742105</c:v>
                </c:pt>
                <c:pt idx="12">
                  <c:v>2.7194259373998628</c:v>
                </c:pt>
                <c:pt idx="13">
                  <c:v>1.7524249601908657</c:v>
                </c:pt>
                <c:pt idx="14">
                  <c:v>1.1641938527649571</c:v>
                </c:pt>
                <c:pt idx="15">
                  <c:v>0.66698272147574922</c:v>
                </c:pt>
                <c:pt idx="16">
                  <c:v>0.54759329554238223</c:v>
                </c:pt>
                <c:pt idx="17">
                  <c:v>0.52346612295590345</c:v>
                </c:pt>
                <c:pt idx="18">
                  <c:v>0.55416816762640719</c:v>
                </c:pt>
                <c:pt idx="19">
                  <c:v>0.5568702312367485</c:v>
                </c:pt>
                <c:pt idx="20">
                  <c:v>0.533308408327548</c:v>
                </c:pt>
                <c:pt idx="21">
                  <c:v>0.47039524857424325</c:v>
                </c:pt>
                <c:pt idx="22">
                  <c:v>0.38723218333715193</c:v>
                </c:pt>
                <c:pt idx="23">
                  <c:v>0.29577596358627978</c:v>
                </c:pt>
                <c:pt idx="24">
                  <c:v>0.20590002534921034</c:v>
                </c:pt>
                <c:pt idx="25">
                  <c:v>0.16521325069888076</c:v>
                </c:pt>
                <c:pt idx="26">
                  <c:v>0.12841708916470851</c:v>
                </c:pt>
                <c:pt idx="27">
                  <c:v>0.10915541602212592</c:v>
                </c:pt>
                <c:pt idx="28">
                  <c:v>0.12965460890571787</c:v>
                </c:pt>
                <c:pt idx="29">
                  <c:v>0.15674648598419891</c:v>
                </c:pt>
                <c:pt idx="30">
                  <c:v>0.18923358049373559</c:v>
                </c:pt>
                <c:pt idx="31">
                  <c:v>0.22878522703406129</c:v>
                </c:pt>
                <c:pt idx="32">
                  <c:v>0.28289330399211898</c:v>
                </c:pt>
                <c:pt idx="33">
                  <c:v>0.35523920499821726</c:v>
                </c:pt>
                <c:pt idx="34">
                  <c:v>0.39262741570498821</c:v>
                </c:pt>
                <c:pt idx="35">
                  <c:v>0.44518636180518228</c:v>
                </c:pt>
                <c:pt idx="36">
                  <c:v>0.4745529612010701</c:v>
                </c:pt>
                <c:pt idx="37">
                  <c:v>0.5368339963994293</c:v>
                </c:pt>
                <c:pt idx="38">
                  <c:v>0.55033541959828991</c:v>
                </c:pt>
                <c:pt idx="39">
                  <c:v>0.57172491182108909</c:v>
                </c:pt>
                <c:pt idx="40">
                  <c:v>0.58785718006039567</c:v>
                </c:pt>
                <c:pt idx="41">
                  <c:v>0.59118690959667397</c:v>
                </c:pt>
                <c:pt idx="42">
                  <c:v>0.57746290596171868</c:v>
                </c:pt>
                <c:pt idx="43">
                  <c:v>0.56411728832128527</c:v>
                </c:pt>
                <c:pt idx="44">
                  <c:v>0.55853509973908289</c:v>
                </c:pt>
                <c:pt idx="45">
                  <c:v>0.55632715229934337</c:v>
                </c:pt>
                <c:pt idx="46">
                  <c:v>0.55666991407213673</c:v>
                </c:pt>
                <c:pt idx="47">
                  <c:v>0.54265657006020007</c:v>
                </c:pt>
                <c:pt idx="48">
                  <c:v>0.55410585137774848</c:v>
                </c:pt>
                <c:pt idx="49">
                  <c:v>0.55481808935543619</c:v>
                </c:pt>
                <c:pt idx="50">
                  <c:v>0.5214851996444867</c:v>
                </c:pt>
                <c:pt idx="51">
                  <c:v>0.57629661225899531</c:v>
                </c:pt>
                <c:pt idx="52">
                  <c:v>0.55571283985526199</c:v>
                </c:pt>
                <c:pt idx="53">
                  <c:v>0.55359837425690084</c:v>
                </c:pt>
                <c:pt idx="54">
                  <c:v>0.53548073901394933</c:v>
                </c:pt>
                <c:pt idx="55">
                  <c:v>0.57951505531142133</c:v>
                </c:pt>
                <c:pt idx="56">
                  <c:v>0.52744576675282051</c:v>
                </c:pt>
                <c:pt idx="57">
                  <c:v>0.57240599914283796</c:v>
                </c:pt>
                <c:pt idx="58">
                  <c:v>0.5589757945138728</c:v>
                </c:pt>
                <c:pt idx="59">
                  <c:v>0.55487596191186672</c:v>
                </c:pt>
                <c:pt idx="60">
                  <c:v>0.57022475866680922</c:v>
                </c:pt>
                <c:pt idx="61">
                  <c:v>0.54386293167688016</c:v>
                </c:pt>
                <c:pt idx="62">
                  <c:v>0.54094718995168112</c:v>
                </c:pt>
                <c:pt idx="63">
                  <c:v>0.54139679451609846</c:v>
                </c:pt>
                <c:pt idx="64">
                  <c:v>0.57044733163451355</c:v>
                </c:pt>
                <c:pt idx="65">
                  <c:v>0.59087529847981968</c:v>
                </c:pt>
                <c:pt idx="66">
                  <c:v>0.58253762489146377</c:v>
                </c:pt>
                <c:pt idx="67">
                  <c:v>0.62131470973705283</c:v>
                </c:pt>
                <c:pt idx="68">
                  <c:v>0.64366127617672675</c:v>
                </c:pt>
                <c:pt idx="69">
                  <c:v>0.67026348824522419</c:v>
                </c:pt>
                <c:pt idx="70">
                  <c:v>0.75357344925111547</c:v>
                </c:pt>
                <c:pt idx="71">
                  <c:v>0.8205330276790046</c:v>
                </c:pt>
                <c:pt idx="72">
                  <c:v>0.83695908745591097</c:v>
                </c:pt>
                <c:pt idx="73">
                  <c:v>0.94085282086553534</c:v>
                </c:pt>
                <c:pt idx="74">
                  <c:v>0.93140226750187771</c:v>
                </c:pt>
                <c:pt idx="75">
                  <c:v>0.95710082674931241</c:v>
                </c:pt>
                <c:pt idx="76">
                  <c:v>0.95917077327309863</c:v>
                </c:pt>
                <c:pt idx="77">
                  <c:v>0.94122229707042993</c:v>
                </c:pt>
                <c:pt idx="78">
                  <c:v>0.91091643556853152</c:v>
                </c:pt>
                <c:pt idx="79">
                  <c:v>0.88334379580130384</c:v>
                </c:pt>
                <c:pt idx="80">
                  <c:v>0.81305003667651798</c:v>
                </c:pt>
                <c:pt idx="81">
                  <c:v>0.77665896810057822</c:v>
                </c:pt>
                <c:pt idx="82">
                  <c:v>0.73658204726532117</c:v>
                </c:pt>
                <c:pt idx="83">
                  <c:v>0.68758429852195624</c:v>
                </c:pt>
                <c:pt idx="84">
                  <c:v>0.67183041627717155</c:v>
                </c:pt>
                <c:pt idx="85">
                  <c:v>0.6194539752307251</c:v>
                </c:pt>
                <c:pt idx="86">
                  <c:v>0.6059926199458211</c:v>
                </c:pt>
                <c:pt idx="87">
                  <c:v>0.56145528515651</c:v>
                </c:pt>
                <c:pt idx="88">
                  <c:v>0.58655733660233744</c:v>
                </c:pt>
                <c:pt idx="89">
                  <c:v>0.55227182383513163</c:v>
                </c:pt>
                <c:pt idx="90">
                  <c:v>0.55540123620679804</c:v>
                </c:pt>
                <c:pt idx="91">
                  <c:v>0.55401682069698877</c:v>
                </c:pt>
                <c:pt idx="92">
                  <c:v>0.52777963367276715</c:v>
                </c:pt>
                <c:pt idx="93">
                  <c:v>0.54421014461029205</c:v>
                </c:pt>
                <c:pt idx="94">
                  <c:v>0.53458598851412353</c:v>
                </c:pt>
                <c:pt idx="95">
                  <c:v>0.53953606747816096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09539664"/>
        <c:axId val="-509539120"/>
      </c:scatterChart>
      <c:valAx>
        <c:axId val="-509539664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9539120"/>
        <c:crosses val="autoZero"/>
        <c:crossBetween val="midCat"/>
      </c:valAx>
      <c:valAx>
        <c:axId val="-5095391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9539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raman'!$A$26:$B$26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raman'!$D$26:$CU$26</c:f>
              <c:numCache>
                <c:formatCode>General</c:formatCode>
                <c:ptCount val="96"/>
                <c:pt idx="0">
                  <c:v>2.7426630008271231E-2</c:v>
                </c:pt>
                <c:pt idx="1">
                  <c:v>2.9017953099280482E-2</c:v>
                </c:pt>
                <c:pt idx="2">
                  <c:v>6.3463171057372758E-2</c:v>
                </c:pt>
                <c:pt idx="3">
                  <c:v>0.15849041403318526</c:v>
                </c:pt>
                <c:pt idx="4">
                  <c:v>0.42753048057773746</c:v>
                </c:pt>
                <c:pt idx="5">
                  <c:v>0.84732769093560922</c:v>
                </c:pt>
                <c:pt idx="6">
                  <c:v>1.7592911013617063</c:v>
                </c:pt>
                <c:pt idx="7">
                  <c:v>2.6642694321806646</c:v>
                </c:pt>
                <c:pt idx="8">
                  <c:v>4.0730334422534016</c:v>
                </c:pt>
                <c:pt idx="9">
                  <c:v>5.0687787351954281</c:v>
                </c:pt>
                <c:pt idx="10">
                  <c:v>5.8040715399837577</c:v>
                </c:pt>
                <c:pt idx="11">
                  <c:v>5.9507303146566404</c:v>
                </c:pt>
                <c:pt idx="12">
                  <c:v>5.5284874917722124</c:v>
                </c:pt>
                <c:pt idx="13">
                  <c:v>4.4490105741444212</c:v>
                </c:pt>
                <c:pt idx="14">
                  <c:v>3.5756074815688894</c:v>
                </c:pt>
                <c:pt idx="15">
                  <c:v>2.2430874944794841</c:v>
                </c:pt>
                <c:pt idx="16">
                  <c:v>1.5539263847847207</c:v>
                </c:pt>
                <c:pt idx="17">
                  <c:v>1.0706995117121587</c:v>
                </c:pt>
                <c:pt idx="18">
                  <c:v>0.94816187255522943</c:v>
                </c:pt>
                <c:pt idx="19">
                  <c:v>0.94730758311968299</c:v>
                </c:pt>
                <c:pt idx="20">
                  <c:v>0.98110509802220691</c:v>
                </c:pt>
                <c:pt idx="21">
                  <c:v>1.0392917683435343</c:v>
                </c:pt>
                <c:pt idx="22">
                  <c:v>1.0093301858410906</c:v>
                </c:pt>
                <c:pt idx="23">
                  <c:v>0.94575534216612756</c:v>
                </c:pt>
                <c:pt idx="24">
                  <c:v>0.77063139431942262</c:v>
                </c:pt>
                <c:pt idx="25">
                  <c:v>0.60322396720510307</c:v>
                </c:pt>
                <c:pt idx="26">
                  <c:v>0.40592196490598298</c:v>
                </c:pt>
                <c:pt idx="27">
                  <c:v>0.29837628800912341</c:v>
                </c:pt>
                <c:pt idx="28">
                  <c:v>0.18407445990279958</c:v>
                </c:pt>
                <c:pt idx="29">
                  <c:v>0.1259436305741285</c:v>
                </c:pt>
                <c:pt idx="30">
                  <c:v>8.9410150592225068E-2</c:v>
                </c:pt>
                <c:pt idx="31">
                  <c:v>8.4987939291726197E-2</c:v>
                </c:pt>
                <c:pt idx="32">
                  <c:v>8.6674185512845558E-2</c:v>
                </c:pt>
                <c:pt idx="33">
                  <c:v>8.4239739311276624E-2</c:v>
                </c:pt>
                <c:pt idx="34">
                  <c:v>7.5211062980274343E-2</c:v>
                </c:pt>
                <c:pt idx="35">
                  <c:v>7.6177025033411158E-2</c:v>
                </c:pt>
                <c:pt idx="36">
                  <c:v>8.4502166683911084E-2</c:v>
                </c:pt>
                <c:pt idx="37">
                  <c:v>9.1727341013710273E-2</c:v>
                </c:pt>
                <c:pt idx="38">
                  <c:v>8.4708762431611531E-2</c:v>
                </c:pt>
                <c:pt idx="39">
                  <c:v>9.7026174399729243E-2</c:v>
                </c:pt>
                <c:pt idx="40">
                  <c:v>9.2737968366794293E-2</c:v>
                </c:pt>
                <c:pt idx="41">
                  <c:v>0.10205141408812694</c:v>
                </c:pt>
                <c:pt idx="42">
                  <c:v>9.0750212635586663E-2</c:v>
                </c:pt>
                <c:pt idx="43">
                  <c:v>9.2229863109005578E-2</c:v>
                </c:pt>
                <c:pt idx="44">
                  <c:v>9.9790055291575752E-2</c:v>
                </c:pt>
                <c:pt idx="45">
                  <c:v>9.847232589818776E-2</c:v>
                </c:pt>
                <c:pt idx="46">
                  <c:v>0.10173314572283618</c:v>
                </c:pt>
                <c:pt idx="47">
                  <c:v>0.10222450149314469</c:v>
                </c:pt>
                <c:pt idx="48">
                  <c:v>0.11022021782108934</c:v>
                </c:pt>
                <c:pt idx="49">
                  <c:v>0.10466454022492933</c:v>
                </c:pt>
                <c:pt idx="50">
                  <c:v>0.11763523841110878</c:v>
                </c:pt>
                <c:pt idx="51">
                  <c:v>0.13143788401513881</c:v>
                </c:pt>
                <c:pt idx="52">
                  <c:v>0.13164447976283924</c:v>
                </c:pt>
                <c:pt idx="53">
                  <c:v>0.13806002995703917</c:v>
                </c:pt>
                <c:pt idx="54">
                  <c:v>0.15127640602837289</c:v>
                </c:pt>
                <c:pt idx="55">
                  <c:v>0.14440299903882486</c:v>
                </c:pt>
                <c:pt idx="56">
                  <c:v>0.15303524272962876</c:v>
                </c:pt>
                <c:pt idx="57">
                  <c:v>0.16651962933609032</c:v>
                </c:pt>
                <c:pt idx="58">
                  <c:v>0.17282909944291561</c:v>
                </c:pt>
                <c:pt idx="59">
                  <c:v>0.1822821242265833</c:v>
                </c:pt>
                <c:pt idx="60">
                  <c:v>0.17789900443126053</c:v>
                </c:pt>
                <c:pt idx="61">
                  <c:v>0.20823468692392899</c:v>
                </c:pt>
                <c:pt idx="62">
                  <c:v>0.18912203224117088</c:v>
                </c:pt>
                <c:pt idx="63">
                  <c:v>0.20289118823796282</c:v>
                </c:pt>
                <c:pt idx="64">
                  <c:v>0.22992696876852908</c:v>
                </c:pt>
                <c:pt idx="65">
                  <c:v>0.22457787755234718</c:v>
                </c:pt>
                <c:pt idx="66">
                  <c:v>0.23451110114905888</c:v>
                </c:pt>
                <c:pt idx="67">
                  <c:v>0.25130656541033175</c:v>
                </c:pt>
                <c:pt idx="68">
                  <c:v>0.26738731929839321</c:v>
                </c:pt>
                <c:pt idx="69">
                  <c:v>0.28098896168493848</c:v>
                </c:pt>
                <c:pt idx="70">
                  <c:v>0.28712533501902376</c:v>
                </c:pt>
                <c:pt idx="71">
                  <c:v>0.30325635610497043</c:v>
                </c:pt>
                <c:pt idx="72">
                  <c:v>0.32351364340837646</c:v>
                </c:pt>
                <c:pt idx="73">
                  <c:v>0.33365904591528195</c:v>
                </c:pt>
                <c:pt idx="74">
                  <c:v>0.33523920268130442</c:v>
                </c:pt>
                <c:pt idx="75">
                  <c:v>0.35842230132431024</c:v>
                </c:pt>
                <c:pt idx="76">
                  <c:v>0.36932147760643641</c:v>
                </c:pt>
                <c:pt idx="77">
                  <c:v>0.37296198995152535</c:v>
                </c:pt>
                <c:pt idx="78">
                  <c:v>0.36594898516419766</c:v>
                </c:pt>
                <c:pt idx="79">
                  <c:v>0.37042702808963057</c:v>
                </c:pt>
                <c:pt idx="80">
                  <c:v>0.35747867192114702</c:v>
                </c:pt>
                <c:pt idx="81">
                  <c:v>0.34676933253151876</c:v>
                </c:pt>
                <c:pt idx="82">
                  <c:v>0.349706300828383</c:v>
                </c:pt>
                <c:pt idx="83">
                  <c:v>0.3437765232419982</c:v>
                </c:pt>
                <c:pt idx="84">
                  <c:v>0.33755639310278968</c:v>
                </c:pt>
                <c:pt idx="85">
                  <c:v>0.3306383114455721</c:v>
                </c:pt>
                <c:pt idx="86">
                  <c:v>0.34964488604095562</c:v>
                </c:pt>
                <c:pt idx="87">
                  <c:v>0.33966141398180333</c:v>
                </c:pt>
                <c:pt idx="88">
                  <c:v>0.33139210395623742</c:v>
                </c:pt>
                <c:pt idx="89">
                  <c:v>0.31651181431375791</c:v>
                </c:pt>
                <c:pt idx="90">
                  <c:v>0.32770134314870786</c:v>
                </c:pt>
                <c:pt idx="91">
                  <c:v>0.33023629564288037</c:v>
                </c:pt>
                <c:pt idx="92">
                  <c:v>0.31311140605905219</c:v>
                </c:pt>
                <c:pt idx="93">
                  <c:v>0.30540604228393131</c:v>
                </c:pt>
                <c:pt idx="94">
                  <c:v>0.34813731038734741</c:v>
                </c:pt>
                <c:pt idx="95">
                  <c:v>0.32412225495876867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raman'!$A$27:$B$27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raman'!$D$27:$CU$27</c:f>
              <c:numCache>
                <c:formatCode>General</c:formatCode>
                <c:ptCount val="96"/>
                <c:pt idx="0">
                  <c:v>2.3121800158865377E-2</c:v>
                </c:pt>
                <c:pt idx="1">
                  <c:v>2.5303528386370806E-2</c:v>
                </c:pt>
                <c:pt idx="2">
                  <c:v>6.7505678037892883E-2</c:v>
                </c:pt>
                <c:pt idx="3">
                  <c:v>0.15958763551045899</c:v>
                </c:pt>
                <c:pt idx="4">
                  <c:v>0.48948276638486071</c:v>
                </c:pt>
                <c:pt idx="5">
                  <c:v>0.91666157124537573</c:v>
                </c:pt>
                <c:pt idx="6">
                  <c:v>1.8679697750630344</c:v>
                </c:pt>
                <c:pt idx="7">
                  <c:v>2.9253773541719528</c:v>
                </c:pt>
                <c:pt idx="8">
                  <c:v>4.5460576271424804</c:v>
                </c:pt>
                <c:pt idx="9">
                  <c:v>5.5030616162868817</c:v>
                </c:pt>
                <c:pt idx="10">
                  <c:v>6.4690811621211539</c:v>
                </c:pt>
                <c:pt idx="11">
                  <c:v>6.5238629126924508</c:v>
                </c:pt>
                <c:pt idx="12">
                  <c:v>6.1499058911002367</c:v>
                </c:pt>
                <c:pt idx="13">
                  <c:v>4.9494429024165427</c:v>
                </c:pt>
                <c:pt idx="14">
                  <c:v>3.9482548907778399</c:v>
                </c:pt>
                <c:pt idx="15">
                  <c:v>2.4559630842199325</c:v>
                </c:pt>
                <c:pt idx="16">
                  <c:v>1.752488438438641</c:v>
                </c:pt>
                <c:pt idx="17">
                  <c:v>1.1345450237401615</c:v>
                </c:pt>
                <c:pt idx="18">
                  <c:v>0.92607683870469892</c:v>
                </c:pt>
                <c:pt idx="19">
                  <c:v>0.93265531088581766</c:v>
                </c:pt>
                <c:pt idx="20">
                  <c:v>1.0290396542682529</c:v>
                </c:pt>
                <c:pt idx="21">
                  <c:v>1.065651487992634</c:v>
                </c:pt>
                <c:pt idx="22">
                  <c:v>1.0094430225644813</c:v>
                </c:pt>
                <c:pt idx="23">
                  <c:v>0.95805876696455117</c:v>
                </c:pt>
                <c:pt idx="24">
                  <c:v>0.74674268460882087</c:v>
                </c:pt>
                <c:pt idx="25">
                  <c:v>0.60304886104644095</c:v>
                </c:pt>
                <c:pt idx="26">
                  <c:v>0.45097788546799972</c:v>
                </c:pt>
                <c:pt idx="27">
                  <c:v>0.32367750300171927</c:v>
                </c:pt>
                <c:pt idx="28">
                  <c:v>0.21335901642985802</c:v>
                </c:pt>
                <c:pt idx="29">
                  <c:v>0.15036667241482965</c:v>
                </c:pt>
                <c:pt idx="30">
                  <c:v>0.12620119647787714</c:v>
                </c:pt>
                <c:pt idx="31">
                  <c:v>0.11261123521999902</c:v>
                </c:pt>
                <c:pt idx="32">
                  <c:v>0.11045727141144536</c:v>
                </c:pt>
                <c:pt idx="33">
                  <c:v>0.11488177978401033</c:v>
                </c:pt>
                <c:pt idx="34">
                  <c:v>0.11001871280856657</c:v>
                </c:pt>
                <c:pt idx="35">
                  <c:v>0.11629740191259684</c:v>
                </c:pt>
                <c:pt idx="36">
                  <c:v>0.11273336699648828</c:v>
                </c:pt>
                <c:pt idx="37">
                  <c:v>0.10618264992052771</c:v>
                </c:pt>
                <c:pt idx="38">
                  <c:v>0.11366046201911777</c:v>
                </c:pt>
                <c:pt idx="39">
                  <c:v>0.10735955951716734</c:v>
                </c:pt>
                <c:pt idx="40">
                  <c:v>0.11047947549557181</c:v>
                </c:pt>
                <c:pt idx="41">
                  <c:v>0.11224483989053124</c:v>
                </c:pt>
                <c:pt idx="42">
                  <c:v>0.10927481079377412</c:v>
                </c:pt>
                <c:pt idx="43">
                  <c:v>0.11218932968021508</c:v>
                </c:pt>
                <c:pt idx="44">
                  <c:v>0.11767971791499365</c:v>
                </c:pt>
                <c:pt idx="45">
                  <c:v>0.10793691227342392</c:v>
                </c:pt>
                <c:pt idx="46">
                  <c:v>0.11357163636881822</c:v>
                </c:pt>
                <c:pt idx="47">
                  <c:v>0.12571266937192013</c:v>
                </c:pt>
                <c:pt idx="48">
                  <c:v>0.12796656087283656</c:v>
                </c:pt>
                <c:pt idx="49">
                  <c:v>0.12512976559463193</c:v>
                </c:pt>
                <c:pt idx="50">
                  <c:v>0.13623267384067833</c:v>
                </c:pt>
                <c:pt idx="51">
                  <c:v>0.14350507953351119</c:v>
                </c:pt>
                <c:pt idx="52">
                  <c:v>0.15645106646895965</c:v>
                </c:pt>
                <c:pt idx="53">
                  <c:v>0.14838480888584346</c:v>
                </c:pt>
                <c:pt idx="54">
                  <c:v>0.17316649472627388</c:v>
                </c:pt>
                <c:pt idx="55">
                  <c:v>0.18498554056816097</c:v>
                </c:pt>
                <c:pt idx="56">
                  <c:v>0.18186007356872486</c:v>
                </c:pt>
                <c:pt idx="57">
                  <c:v>0.20279460379284686</c:v>
                </c:pt>
                <c:pt idx="58">
                  <c:v>0.19085342617447054</c:v>
                </c:pt>
                <c:pt idx="59">
                  <c:v>0.22667695902959956</c:v>
                </c:pt>
                <c:pt idx="60">
                  <c:v>0.21903815800729892</c:v>
                </c:pt>
                <c:pt idx="61">
                  <c:v>0.22911404353835305</c:v>
                </c:pt>
                <c:pt idx="62">
                  <c:v>0.24960445482477098</c:v>
                </c:pt>
                <c:pt idx="63">
                  <c:v>0.24916034520086058</c:v>
                </c:pt>
                <c:pt idx="64">
                  <c:v>0.23079058228301291</c:v>
                </c:pt>
                <c:pt idx="65">
                  <c:v>0.25710447100748746</c:v>
                </c:pt>
                <c:pt idx="66">
                  <c:v>0.27707304906175867</c:v>
                </c:pt>
                <c:pt idx="67">
                  <c:v>0.27913818722001282</c:v>
                </c:pt>
                <c:pt idx="68">
                  <c:v>0.30396429054248986</c:v>
                </c:pt>
                <c:pt idx="69">
                  <c:v>0.31878112058629215</c:v>
                </c:pt>
                <c:pt idx="70">
                  <c:v>0.35120160744902318</c:v>
                </c:pt>
                <c:pt idx="71">
                  <c:v>0.36372013782365609</c:v>
                </c:pt>
                <c:pt idx="72">
                  <c:v>0.37763208624274902</c:v>
                </c:pt>
                <c:pt idx="73">
                  <c:v>0.4135832925816052</c:v>
                </c:pt>
                <c:pt idx="74">
                  <c:v>0.42266547083765044</c:v>
                </c:pt>
                <c:pt idx="75">
                  <c:v>0.44393864128608213</c:v>
                </c:pt>
                <c:pt idx="76">
                  <c:v>0.43988607926401657</c:v>
                </c:pt>
                <c:pt idx="77">
                  <c:v>0.44488794039283808</c:v>
                </c:pt>
                <c:pt idx="78">
                  <c:v>0.46053748878793871</c:v>
                </c:pt>
                <c:pt idx="79">
                  <c:v>0.44172361624618067</c:v>
                </c:pt>
                <c:pt idx="80">
                  <c:v>0.43661627640396472</c:v>
                </c:pt>
                <c:pt idx="81">
                  <c:v>0.41325021269212081</c:v>
                </c:pt>
                <c:pt idx="82">
                  <c:v>0.41022466407125385</c:v>
                </c:pt>
                <c:pt idx="83">
                  <c:v>0.39234343757315687</c:v>
                </c:pt>
                <c:pt idx="84">
                  <c:v>0.41455479577248766</c:v>
                </c:pt>
                <c:pt idx="85">
                  <c:v>0.36835005260197817</c:v>
                </c:pt>
                <c:pt idx="86">
                  <c:v>0.39712879025415804</c:v>
                </c:pt>
                <c:pt idx="87">
                  <c:v>0.39474166493468904</c:v>
                </c:pt>
                <c:pt idx="88">
                  <c:v>0.3785258658253951</c:v>
                </c:pt>
                <c:pt idx="89">
                  <c:v>0.36554656344996328</c:v>
                </c:pt>
                <c:pt idx="90">
                  <c:v>0.36383116755808209</c:v>
                </c:pt>
                <c:pt idx="91">
                  <c:v>0.37052066947362672</c:v>
                </c:pt>
                <c:pt idx="92">
                  <c:v>0.36809468700693648</c:v>
                </c:pt>
                <c:pt idx="93">
                  <c:v>0.35038000045358175</c:v>
                </c:pt>
                <c:pt idx="94">
                  <c:v>0.33055575825992622</c:v>
                </c:pt>
                <c:pt idx="95">
                  <c:v>0.35757468253817826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raman'!$A$28:$B$28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raman'!$D$28:$CU$28</c:f>
              <c:numCache>
                <c:formatCode>General</c:formatCode>
                <c:ptCount val="96"/>
                <c:pt idx="0">
                  <c:v>2.2973189672184077E-2</c:v>
                </c:pt>
                <c:pt idx="1">
                  <c:v>2.1217368968204725E-2</c:v>
                </c:pt>
                <c:pt idx="2">
                  <c:v>5.3949888479068862E-2</c:v>
                </c:pt>
                <c:pt idx="3">
                  <c:v>0.12965007667929687</c:v>
                </c:pt>
                <c:pt idx="4">
                  <c:v>0.41104311840641689</c:v>
                </c:pt>
                <c:pt idx="5">
                  <c:v>0.83618991385780339</c:v>
                </c:pt>
                <c:pt idx="6">
                  <c:v>1.7282425653437712</c:v>
                </c:pt>
                <c:pt idx="7">
                  <c:v>2.7331721887791018</c:v>
                </c:pt>
                <c:pt idx="8">
                  <c:v>4.3941415648873674</c:v>
                </c:pt>
                <c:pt idx="9">
                  <c:v>5.6912941873314535</c:v>
                </c:pt>
                <c:pt idx="10">
                  <c:v>6.8744421069532313</c:v>
                </c:pt>
                <c:pt idx="11">
                  <c:v>7.131044284903437</c:v>
                </c:pt>
                <c:pt idx="12">
                  <c:v>6.7841053109550788</c:v>
                </c:pt>
                <c:pt idx="13">
                  <c:v>5.5989922046912639</c:v>
                </c:pt>
                <c:pt idx="14">
                  <c:v>4.5856688879685388</c:v>
                </c:pt>
                <c:pt idx="15">
                  <c:v>2.8673617047410351</c:v>
                </c:pt>
                <c:pt idx="16">
                  <c:v>1.9498900916639776</c:v>
                </c:pt>
                <c:pt idx="17">
                  <c:v>1.1506105001704041</c:v>
                </c:pt>
                <c:pt idx="18">
                  <c:v>0.86117111974030447</c:v>
                </c:pt>
                <c:pt idx="19">
                  <c:v>0.74539156439839915</c:v>
                </c:pt>
                <c:pt idx="20">
                  <c:v>0.80170633958000792</c:v>
                </c:pt>
                <c:pt idx="21">
                  <c:v>0.88220767847701786</c:v>
                </c:pt>
                <c:pt idx="22">
                  <c:v>0.88563842668546655</c:v>
                </c:pt>
                <c:pt idx="23">
                  <c:v>0.76165552016175375</c:v>
                </c:pt>
                <c:pt idx="24">
                  <c:v>0.6282320906603529</c:v>
                </c:pt>
                <c:pt idx="25">
                  <c:v>0.51454144472827457</c:v>
                </c:pt>
                <c:pt idx="26">
                  <c:v>0.39211450887829008</c:v>
                </c:pt>
                <c:pt idx="27">
                  <c:v>0.30470407805905558</c:v>
                </c:pt>
                <c:pt idx="28">
                  <c:v>0.21387242292232428</c:v>
                </c:pt>
                <c:pt idx="29">
                  <c:v>0.18871039882518773</c:v>
                </c:pt>
                <c:pt idx="30">
                  <c:v>0.17601994585368627</c:v>
                </c:pt>
                <c:pt idx="31">
                  <c:v>0.20344693163823721</c:v>
                </c:pt>
                <c:pt idx="32">
                  <c:v>0.20841937665870275</c:v>
                </c:pt>
                <c:pt idx="33">
                  <c:v>0.26604269294475025</c:v>
                </c:pt>
                <c:pt idx="34">
                  <c:v>0.2843432126418452</c:v>
                </c:pt>
                <c:pt idx="35">
                  <c:v>0.33844536362898209</c:v>
                </c:pt>
                <c:pt idx="36">
                  <c:v>0.35304389981253104</c:v>
                </c:pt>
                <c:pt idx="37">
                  <c:v>0.38047564355098584</c:v>
                </c:pt>
                <c:pt idx="38">
                  <c:v>0.407655191783103</c:v>
                </c:pt>
                <c:pt idx="39">
                  <c:v>0.39945184060129552</c:v>
                </c:pt>
                <c:pt idx="40">
                  <c:v>0.42205864387344899</c:v>
                </c:pt>
                <c:pt idx="41">
                  <c:v>0.43041901551722839</c:v>
                </c:pt>
                <c:pt idx="42">
                  <c:v>0.41681972948493418</c:v>
                </c:pt>
                <c:pt idx="43">
                  <c:v>0.4151923815195035</c:v>
                </c:pt>
                <c:pt idx="44">
                  <c:v>0.41325098464698484</c:v>
                </c:pt>
                <c:pt idx="45">
                  <c:v>0.41889911500380927</c:v>
                </c:pt>
                <c:pt idx="46">
                  <c:v>0.41149040598910158</c:v>
                </c:pt>
                <c:pt idx="47">
                  <c:v>0.40708895535282147</c:v>
                </c:pt>
                <c:pt idx="48">
                  <c:v>0.41500204739706031</c:v>
                </c:pt>
                <c:pt idx="49">
                  <c:v>0.42193968704270801</c:v>
                </c:pt>
                <c:pt idx="50">
                  <c:v>0.4180806830671901</c:v>
                </c:pt>
                <c:pt idx="51">
                  <c:v>0.43699502671674939</c:v>
                </c:pt>
                <c:pt idx="52">
                  <c:v>0.42606039444922728</c:v>
                </c:pt>
                <c:pt idx="53">
                  <c:v>0.45312098585060345</c:v>
                </c:pt>
                <c:pt idx="54">
                  <c:v>0.46619686502089519</c:v>
                </c:pt>
                <c:pt idx="55">
                  <c:v>0.46793841186316287</c:v>
                </c:pt>
                <c:pt idx="56">
                  <c:v>0.48649111908345133</c:v>
                </c:pt>
                <c:pt idx="57">
                  <c:v>0.47989607606831486</c:v>
                </c:pt>
                <c:pt idx="58">
                  <c:v>0.4738196979275654</c:v>
                </c:pt>
                <c:pt idx="59">
                  <c:v>0.49724493313633805</c:v>
                </c:pt>
                <c:pt idx="60">
                  <c:v>0.52998220261796192</c:v>
                </c:pt>
                <c:pt idx="61">
                  <c:v>0.52965387984916223</c:v>
                </c:pt>
                <c:pt idx="62">
                  <c:v>0.51825769412038791</c:v>
                </c:pt>
                <c:pt idx="63">
                  <c:v>0.53795715604609529</c:v>
                </c:pt>
                <c:pt idx="64">
                  <c:v>0.54872048600678969</c:v>
                </c:pt>
                <c:pt idx="65">
                  <c:v>0.5801730121366383</c:v>
                </c:pt>
                <c:pt idx="66">
                  <c:v>0.56204855270027487</c:v>
                </c:pt>
                <c:pt idx="67">
                  <c:v>0.5972744316522276</c:v>
                </c:pt>
                <c:pt idx="68">
                  <c:v>0.64475775783785283</c:v>
                </c:pt>
                <c:pt idx="69">
                  <c:v>0.64332550194876936</c:v>
                </c:pt>
                <c:pt idx="70">
                  <c:v>0.68064028232740481</c:v>
                </c:pt>
                <c:pt idx="71">
                  <c:v>0.74889844785245396</c:v>
                </c:pt>
                <c:pt idx="72">
                  <c:v>0.77282330813685396</c:v>
                </c:pt>
                <c:pt idx="73">
                  <c:v>0.81379724246075658</c:v>
                </c:pt>
                <c:pt idx="74">
                  <c:v>0.81986886264760228</c:v>
                </c:pt>
                <c:pt idx="75">
                  <c:v>0.8359282104268021</c:v>
                </c:pt>
                <c:pt idx="76">
                  <c:v>0.80949571683960198</c:v>
                </c:pt>
                <c:pt idx="77">
                  <c:v>0.82324251540920446</c:v>
                </c:pt>
                <c:pt idx="78">
                  <c:v>0.79923201195453475</c:v>
                </c:pt>
                <c:pt idx="79">
                  <c:v>0.79365049295236456</c:v>
                </c:pt>
                <c:pt idx="80">
                  <c:v>0.74761846245458252</c:v>
                </c:pt>
                <c:pt idx="81">
                  <c:v>0.72004397211586746</c:v>
                </c:pt>
                <c:pt idx="82">
                  <c:v>0.71706049552381512</c:v>
                </c:pt>
                <c:pt idx="83">
                  <c:v>0.67816595470193175</c:v>
                </c:pt>
                <c:pt idx="84">
                  <c:v>0.66166408527709519</c:v>
                </c:pt>
                <c:pt idx="85">
                  <c:v>0.63671142711801731</c:v>
                </c:pt>
                <c:pt idx="86">
                  <c:v>0.65121480422348876</c:v>
                </c:pt>
                <c:pt idx="87">
                  <c:v>0.59559474619385444</c:v>
                </c:pt>
                <c:pt idx="88">
                  <c:v>0.61182538829673783</c:v>
                </c:pt>
                <c:pt idx="89">
                  <c:v>0.62025714521536357</c:v>
                </c:pt>
                <c:pt idx="90">
                  <c:v>0.57502450685544126</c:v>
                </c:pt>
                <c:pt idx="91">
                  <c:v>0.59540441207141115</c:v>
                </c:pt>
                <c:pt idx="92">
                  <c:v>0.59821657837349174</c:v>
                </c:pt>
                <c:pt idx="93">
                  <c:v>0.59375803229036506</c:v>
                </c:pt>
                <c:pt idx="94">
                  <c:v>0.54605106630496958</c:v>
                </c:pt>
                <c:pt idx="95">
                  <c:v>0.59525214158019901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raman'!$A$29:$B$29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raman'!$D$29:$CU$29</c:f>
              <c:numCache>
                <c:formatCode>General</c:formatCode>
                <c:ptCount val="96"/>
                <c:pt idx="0">
                  <c:v>1.8856587652740342E-2</c:v>
                </c:pt>
                <c:pt idx="1">
                  <c:v>2.3388220176689869E-2</c:v>
                </c:pt>
                <c:pt idx="2">
                  <c:v>4.5779305690938805E-2</c:v>
                </c:pt>
                <c:pt idx="3">
                  <c:v>0.16144727754843097</c:v>
                </c:pt>
                <c:pt idx="4">
                  <c:v>0.39136318900026801</c:v>
                </c:pt>
                <c:pt idx="5">
                  <c:v>1.021478522903559</c:v>
                </c:pt>
                <c:pt idx="6">
                  <c:v>1.8403377797589924</c:v>
                </c:pt>
                <c:pt idx="7">
                  <c:v>3.4008849609338214</c:v>
                </c:pt>
                <c:pt idx="8">
                  <c:v>4.8729361756891612</c:v>
                </c:pt>
                <c:pt idx="9">
                  <c:v>6.308204582392186</c:v>
                </c:pt>
                <c:pt idx="10">
                  <c:v>7.5863436734242606</c:v>
                </c:pt>
                <c:pt idx="11">
                  <c:v>7.5863436734242606</c:v>
                </c:pt>
                <c:pt idx="12">
                  <c:v>7.5863436734242606</c:v>
                </c:pt>
                <c:pt idx="13">
                  <c:v>6.7198488350005698</c:v>
                </c:pt>
                <c:pt idx="14">
                  <c:v>4.9400693568495617</c:v>
                </c:pt>
                <c:pt idx="15">
                  <c:v>3.4503857281690253</c:v>
                </c:pt>
                <c:pt idx="16">
                  <c:v>1.9352439253196221</c:v>
                </c:pt>
                <c:pt idx="17">
                  <c:v>1.279033849000291</c:v>
                </c:pt>
                <c:pt idx="18">
                  <c:v>0.90136349804225857</c:v>
                </c:pt>
                <c:pt idx="19">
                  <c:v>0.73899476303029099</c:v>
                </c:pt>
                <c:pt idx="20">
                  <c:v>0.76765801930133781</c:v>
                </c:pt>
                <c:pt idx="21">
                  <c:v>0.83196894804630717</c:v>
                </c:pt>
                <c:pt idx="22">
                  <c:v>0.81865893969082149</c:v>
                </c:pt>
                <c:pt idx="23">
                  <c:v>0.72541766263252605</c:v>
                </c:pt>
                <c:pt idx="24">
                  <c:v>0.64829974402390989</c:v>
                </c:pt>
                <c:pt idx="25">
                  <c:v>0.49232337604221943</c:v>
                </c:pt>
                <c:pt idx="26">
                  <c:v>0.39621087633329999</c:v>
                </c:pt>
                <c:pt idx="27">
                  <c:v>0.27990634369702438</c:v>
                </c:pt>
                <c:pt idx="28">
                  <c:v>0.23615692408430553</c:v>
                </c:pt>
                <c:pt idx="29">
                  <c:v>0.20334931613667759</c:v>
                </c:pt>
                <c:pt idx="30">
                  <c:v>0.21636552548617316</c:v>
                </c:pt>
                <c:pt idx="31">
                  <c:v>0.2465289349114998</c:v>
                </c:pt>
                <c:pt idx="32">
                  <c:v>0.27355848827293189</c:v>
                </c:pt>
                <c:pt idx="33">
                  <c:v>0.32949613414459766</c:v>
                </c:pt>
                <c:pt idx="34">
                  <c:v>0.37349038252811317</c:v>
                </c:pt>
                <c:pt idx="35">
                  <c:v>0.40326651857446172</c:v>
                </c:pt>
                <c:pt idx="36">
                  <c:v>0.44509287996380403</c:v>
                </c:pt>
                <c:pt idx="37">
                  <c:v>0.4575348447831748</c:v>
                </c:pt>
                <c:pt idx="38">
                  <c:v>0.4977230521022839</c:v>
                </c:pt>
                <c:pt idx="39">
                  <c:v>0.51153162778899008</c:v>
                </c:pt>
                <c:pt idx="40">
                  <c:v>0.54999265782549656</c:v>
                </c:pt>
                <c:pt idx="41">
                  <c:v>0.54076022626892473</c:v>
                </c:pt>
                <c:pt idx="42">
                  <c:v>0.55630489649625103</c:v>
                </c:pt>
                <c:pt idx="43">
                  <c:v>0.53040156892358592</c:v>
                </c:pt>
                <c:pt idx="44">
                  <c:v>0.54443717620700505</c:v>
                </c:pt>
                <c:pt idx="45">
                  <c:v>0.52365308663865995</c:v>
                </c:pt>
                <c:pt idx="46">
                  <c:v>0.52995642298817736</c:v>
                </c:pt>
                <c:pt idx="47">
                  <c:v>0.54446388317071581</c:v>
                </c:pt>
                <c:pt idx="48">
                  <c:v>0.5341898053455183</c:v>
                </c:pt>
                <c:pt idx="49">
                  <c:v>0.53363781661848586</c:v>
                </c:pt>
                <c:pt idx="50">
                  <c:v>0.56455799056446565</c:v>
                </c:pt>
                <c:pt idx="51">
                  <c:v>0.55369630725889751</c:v>
                </c:pt>
                <c:pt idx="52">
                  <c:v>0.54194878324313089</c:v>
                </c:pt>
                <c:pt idx="53">
                  <c:v>0.59057704831321101</c:v>
                </c:pt>
                <c:pt idx="54">
                  <c:v>0.58468325608254468</c:v>
                </c:pt>
                <c:pt idx="55">
                  <c:v>0.5665478087287289</c:v>
                </c:pt>
                <c:pt idx="56">
                  <c:v>0.59204605081155193</c:v>
                </c:pt>
                <c:pt idx="57">
                  <c:v>0.58742538013845225</c:v>
                </c:pt>
                <c:pt idx="58">
                  <c:v>0.62228513743578284</c:v>
                </c:pt>
                <c:pt idx="59">
                  <c:v>0.6110005639978987</c:v>
                </c:pt>
                <c:pt idx="60">
                  <c:v>0.65421579952605891</c:v>
                </c:pt>
                <c:pt idx="61">
                  <c:v>0.63252360597603263</c:v>
                </c:pt>
                <c:pt idx="62">
                  <c:v>0.65195888931951629</c:v>
                </c:pt>
                <c:pt idx="63">
                  <c:v>0.64970197164458343</c:v>
                </c:pt>
                <c:pt idx="64">
                  <c:v>0.65551119182349882</c:v>
                </c:pt>
                <c:pt idx="65">
                  <c:v>0.68906665450215254</c:v>
                </c:pt>
                <c:pt idx="66">
                  <c:v>0.69743548621483775</c:v>
                </c:pt>
                <c:pt idx="67">
                  <c:v>0.70736680226724191</c:v>
                </c:pt>
                <c:pt idx="68">
                  <c:v>0.7740592886528519</c:v>
                </c:pt>
                <c:pt idx="69">
                  <c:v>0.81508883254436515</c:v>
                </c:pt>
                <c:pt idx="70">
                  <c:v>0.83571711655428316</c:v>
                </c:pt>
                <c:pt idx="71">
                  <c:v>0.88946016846806486</c:v>
                </c:pt>
                <c:pt idx="72">
                  <c:v>0.96395614435747201</c:v>
                </c:pt>
                <c:pt idx="73">
                  <c:v>1.0188788434558329</c:v>
                </c:pt>
                <c:pt idx="74">
                  <c:v>1.023370415534216</c:v>
                </c:pt>
                <c:pt idx="75">
                  <c:v>1.0623255542729342</c:v>
                </c:pt>
                <c:pt idx="76">
                  <c:v>1.0457659522090834</c:v>
                </c:pt>
                <c:pt idx="77">
                  <c:v>1.0209176318552897</c:v>
                </c:pt>
                <c:pt idx="78">
                  <c:v>1.0115694701226374</c:v>
                </c:pt>
                <c:pt idx="79">
                  <c:v>0.95257808907820962</c:v>
                </c:pt>
                <c:pt idx="80">
                  <c:v>0.91752692440589445</c:v>
                </c:pt>
                <c:pt idx="81">
                  <c:v>0.87485031665452084</c:v>
                </c:pt>
                <c:pt idx="82">
                  <c:v>0.83566369515847116</c:v>
                </c:pt>
                <c:pt idx="83">
                  <c:v>0.79735847814878202</c:v>
                </c:pt>
                <c:pt idx="84">
                  <c:v>0.77765165160240068</c:v>
                </c:pt>
                <c:pt idx="85">
                  <c:v>0.73711177272087092</c:v>
                </c:pt>
                <c:pt idx="86">
                  <c:v>0.72956201430910728</c:v>
                </c:pt>
                <c:pt idx="87">
                  <c:v>0.72259986137771393</c:v>
                </c:pt>
                <c:pt idx="88">
                  <c:v>0.67985203505644487</c:v>
                </c:pt>
                <c:pt idx="89">
                  <c:v>0.68793151892375837</c:v>
                </c:pt>
                <c:pt idx="90">
                  <c:v>0.70121927147615171</c:v>
                </c:pt>
                <c:pt idx="91">
                  <c:v>0.66179226490153353</c:v>
                </c:pt>
                <c:pt idx="92">
                  <c:v>0.67254265425485926</c:v>
                </c:pt>
                <c:pt idx="93">
                  <c:v>0.67773756945808361</c:v>
                </c:pt>
                <c:pt idx="94">
                  <c:v>0.66012740386758961</c:v>
                </c:pt>
                <c:pt idx="95">
                  <c:v>0.66953343815667221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09547280"/>
        <c:axId val="-509536944"/>
      </c:scatterChart>
      <c:valAx>
        <c:axId val="-509547280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9536944"/>
        <c:crosses val="autoZero"/>
        <c:crossBetween val="midCat"/>
      </c:valAx>
      <c:valAx>
        <c:axId val="-5095369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9547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raman'!$A$30:$B$30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raman'!$D$30:$CU$30</c:f>
              <c:numCache>
                <c:formatCode>General</c:formatCode>
                <c:ptCount val="96"/>
                <c:pt idx="0">
                  <c:v>2.0698394611273953E-2</c:v>
                </c:pt>
                <c:pt idx="1">
                  <c:v>2.6527675272777537E-2</c:v>
                </c:pt>
                <c:pt idx="2">
                  <c:v>2.3585114445697587E-2</c:v>
                </c:pt>
                <c:pt idx="3">
                  <c:v>2.7041363693059647E-2</c:v>
                </c:pt>
                <c:pt idx="4">
                  <c:v>5.2335057009850215E-2</c:v>
                </c:pt>
                <c:pt idx="5">
                  <c:v>0.12429646649046294</c:v>
                </c:pt>
                <c:pt idx="6">
                  <c:v>0.37529592986049076</c:v>
                </c:pt>
                <c:pt idx="7">
                  <c:v>0.84150957659909242</c:v>
                </c:pt>
                <c:pt idx="8">
                  <c:v>1.9024768772997467</c:v>
                </c:pt>
                <c:pt idx="9">
                  <c:v>2.9887322881546976</c:v>
                </c:pt>
                <c:pt idx="10">
                  <c:v>4.7954281299679664</c:v>
                </c:pt>
                <c:pt idx="11">
                  <c:v>6.0223399474292796</c:v>
                </c:pt>
                <c:pt idx="12">
                  <c:v>7.0236353441726944</c:v>
                </c:pt>
                <c:pt idx="13">
                  <c:v>7.5635971529056318</c:v>
                </c:pt>
                <c:pt idx="14">
                  <c:v>7.1776700479304196</c:v>
                </c:pt>
                <c:pt idx="15">
                  <c:v>6.1350616187695808</c:v>
                </c:pt>
                <c:pt idx="16">
                  <c:v>4.9392392763116018</c:v>
                </c:pt>
                <c:pt idx="17">
                  <c:v>3.281351885982454</c:v>
                </c:pt>
                <c:pt idx="18">
                  <c:v>2.2609438439240042</c:v>
                </c:pt>
                <c:pt idx="19">
                  <c:v>1.3630734316547608</c:v>
                </c:pt>
                <c:pt idx="20">
                  <c:v>1.0200395252307188</c:v>
                </c:pt>
                <c:pt idx="21">
                  <c:v>0.93930070983447378</c:v>
                </c:pt>
                <c:pt idx="22">
                  <c:v>1.0263434121750508</c:v>
                </c:pt>
                <c:pt idx="23">
                  <c:v>1.1288917651959796</c:v>
                </c:pt>
                <c:pt idx="24">
                  <c:v>1.182589216899165</c:v>
                </c:pt>
                <c:pt idx="25">
                  <c:v>1.1301313209467376</c:v>
                </c:pt>
                <c:pt idx="26">
                  <c:v>1.0216811061518909</c:v>
                </c:pt>
                <c:pt idx="27">
                  <c:v>0.85622794516154099</c:v>
                </c:pt>
                <c:pt idx="28">
                  <c:v>0.64803792353755918</c:v>
                </c:pt>
                <c:pt idx="29">
                  <c:v>0.49047996321482806</c:v>
                </c:pt>
                <c:pt idx="30">
                  <c:v>0.35388283424372763</c:v>
                </c:pt>
                <c:pt idx="31">
                  <c:v>0.20241658195513454</c:v>
                </c:pt>
                <c:pt idx="32">
                  <c:v>0.14215281593498277</c:v>
                </c:pt>
                <c:pt idx="33">
                  <c:v>9.1135478950798238E-2</c:v>
                </c:pt>
                <c:pt idx="34">
                  <c:v>8.5925985532395999E-2</c:v>
                </c:pt>
                <c:pt idx="35">
                  <c:v>8.3173270965536297E-2</c:v>
                </c:pt>
                <c:pt idx="36">
                  <c:v>8.0599226966187723E-2</c:v>
                </c:pt>
                <c:pt idx="37">
                  <c:v>8.5937151857382793E-2</c:v>
                </c:pt>
                <c:pt idx="38">
                  <c:v>8.4167148831140112E-2</c:v>
                </c:pt>
                <c:pt idx="39">
                  <c:v>8.5630049817078835E-2</c:v>
                </c:pt>
                <c:pt idx="40">
                  <c:v>7.7533836564252945E-2</c:v>
                </c:pt>
                <c:pt idx="41">
                  <c:v>8.5702640297215346E-2</c:v>
                </c:pt>
                <c:pt idx="42">
                  <c:v>8.3781882515928524E-2</c:v>
                </c:pt>
                <c:pt idx="43">
                  <c:v>8.5853395052259474E-2</c:v>
                </c:pt>
                <c:pt idx="44">
                  <c:v>8.463617195147502E-2</c:v>
                </c:pt>
                <c:pt idx="45">
                  <c:v>9.7629202787628072E-2</c:v>
                </c:pt>
                <c:pt idx="46">
                  <c:v>8.8382764383938536E-2</c:v>
                </c:pt>
                <c:pt idx="47">
                  <c:v>0.10525081912534795</c:v>
                </c:pt>
                <c:pt idx="48">
                  <c:v>0.10915933263784242</c:v>
                </c:pt>
                <c:pt idx="49">
                  <c:v>0.10621678117848476</c:v>
                </c:pt>
                <c:pt idx="50">
                  <c:v>0.10890807159019475</c:v>
                </c:pt>
                <c:pt idx="51">
                  <c:v>0.11902554891691097</c:v>
                </c:pt>
                <c:pt idx="52">
                  <c:v>0.1277471325753316</c:v>
                </c:pt>
                <c:pt idx="53">
                  <c:v>0.13065060189723546</c:v>
                </c:pt>
                <c:pt idx="54">
                  <c:v>0.14214164024227366</c:v>
                </c:pt>
                <c:pt idx="55">
                  <c:v>0.14266650435526487</c:v>
                </c:pt>
                <c:pt idx="56">
                  <c:v>0.14488877164663996</c:v>
                </c:pt>
                <c:pt idx="57">
                  <c:v>0.15477732994340443</c:v>
                </c:pt>
                <c:pt idx="58">
                  <c:v>0.16162840428297887</c:v>
                </c:pt>
                <c:pt idx="59">
                  <c:v>0.1577422140527357</c:v>
                </c:pt>
                <c:pt idx="60">
                  <c:v>0.17645843609529543</c:v>
                </c:pt>
                <c:pt idx="61">
                  <c:v>0.18093647902072829</c:v>
                </c:pt>
                <c:pt idx="62">
                  <c:v>0.19167932675303925</c:v>
                </c:pt>
                <c:pt idx="63">
                  <c:v>0.19256153200105275</c:v>
                </c:pt>
                <c:pt idx="64">
                  <c:v>0.20089783997653951</c:v>
                </c:pt>
                <c:pt idx="65">
                  <c:v>0.19954661160819107</c:v>
                </c:pt>
                <c:pt idx="66">
                  <c:v>0.21838008943083451</c:v>
                </c:pt>
                <c:pt idx="67">
                  <c:v>0.24016728503782242</c:v>
                </c:pt>
                <c:pt idx="68">
                  <c:v>0.24413722270546659</c:v>
                </c:pt>
                <c:pt idx="69">
                  <c:v>0.26355138689831298</c:v>
                </c:pt>
                <c:pt idx="70">
                  <c:v>0.27226180423174678</c:v>
                </c:pt>
                <c:pt idx="71">
                  <c:v>0.28488073507767508</c:v>
                </c:pt>
                <c:pt idx="72">
                  <c:v>0.29589716713988495</c:v>
                </c:pt>
                <c:pt idx="73">
                  <c:v>0.33556862800385973</c:v>
                </c:pt>
                <c:pt idx="74">
                  <c:v>0.34047661191217371</c:v>
                </c:pt>
                <c:pt idx="75">
                  <c:v>0.33862286144852999</c:v>
                </c:pt>
                <c:pt idx="76">
                  <c:v>0.33632800367701837</c:v>
                </c:pt>
                <c:pt idx="77">
                  <c:v>0.3484946608900919</c:v>
                </c:pt>
                <c:pt idx="78">
                  <c:v>0.35482088048439747</c:v>
                </c:pt>
                <c:pt idx="79">
                  <c:v>0.35965069075008149</c:v>
                </c:pt>
                <c:pt idx="80">
                  <c:v>0.35908116133714307</c:v>
                </c:pt>
                <c:pt idx="81">
                  <c:v>0.34358667698177797</c:v>
                </c:pt>
                <c:pt idx="82">
                  <c:v>0.36079532337072945</c:v>
                </c:pt>
                <c:pt idx="83">
                  <c:v>0.32827087256164633</c:v>
                </c:pt>
                <c:pt idx="84">
                  <c:v>0.34128065288527953</c:v>
                </c:pt>
                <c:pt idx="85">
                  <c:v>0.31896859316530046</c:v>
                </c:pt>
                <c:pt idx="86">
                  <c:v>0.32219033085249504</c:v>
                </c:pt>
                <c:pt idx="87">
                  <c:v>0.34279939486387462</c:v>
                </c:pt>
                <c:pt idx="88">
                  <c:v>0.33804774887309819</c:v>
                </c:pt>
                <c:pt idx="89">
                  <c:v>0.32297762233812072</c:v>
                </c:pt>
                <c:pt idx="90">
                  <c:v>0.31179367666566421</c:v>
                </c:pt>
                <c:pt idx="91">
                  <c:v>0.33148143455613183</c:v>
                </c:pt>
                <c:pt idx="92">
                  <c:v>0.34129181921026641</c:v>
                </c:pt>
                <c:pt idx="93">
                  <c:v>0.32876781149444817</c:v>
                </c:pt>
                <c:pt idx="94">
                  <c:v>0.31518291859538311</c:v>
                </c:pt>
                <c:pt idx="95">
                  <c:v>0.32882364311938223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raman'!$A$31:$B$31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raman'!$D$31:$CU$31</c:f>
              <c:numCache>
                <c:formatCode>General</c:formatCode>
                <c:ptCount val="96"/>
                <c:pt idx="0">
                  <c:v>2.4948235098966275E-2</c:v>
                </c:pt>
                <c:pt idx="1">
                  <c:v>2.5936391352943556E-2</c:v>
                </c:pt>
                <c:pt idx="2">
                  <c:v>2.2855332521760398E-2</c:v>
                </c:pt>
                <c:pt idx="3">
                  <c:v>2.4798338903525258E-2</c:v>
                </c:pt>
                <c:pt idx="4">
                  <c:v>4.0892006236329964E-2</c:v>
                </c:pt>
                <c:pt idx="5">
                  <c:v>0.15068310855501285</c:v>
                </c:pt>
                <c:pt idx="6">
                  <c:v>0.40148667706054997</c:v>
                </c:pt>
                <c:pt idx="7">
                  <c:v>1.0643857527456946</c:v>
                </c:pt>
                <c:pt idx="8">
                  <c:v>1.9108158897231926</c:v>
                </c:pt>
                <c:pt idx="9">
                  <c:v>3.0286121883936441</c:v>
                </c:pt>
                <c:pt idx="10">
                  <c:v>5.0211843354843388</c:v>
                </c:pt>
                <c:pt idx="11">
                  <c:v>6.3309943075490107</c:v>
                </c:pt>
                <c:pt idx="12">
                  <c:v>7.7543093037301229</c:v>
                </c:pt>
                <c:pt idx="13">
                  <c:v>8.2515974110820274</c:v>
                </c:pt>
                <c:pt idx="14">
                  <c:v>7.6954805421577923</c:v>
                </c:pt>
                <c:pt idx="15">
                  <c:v>6.8621407372901526</c:v>
                </c:pt>
                <c:pt idx="16">
                  <c:v>5.1160808841509828</c:v>
                </c:pt>
                <c:pt idx="17">
                  <c:v>3.7661949711381832</c:v>
                </c:pt>
                <c:pt idx="18">
                  <c:v>2.6695164050134847</c:v>
                </c:pt>
                <c:pt idx="19">
                  <c:v>1.5563500304351492</c:v>
                </c:pt>
                <c:pt idx="20">
                  <c:v>1.0921319259756441</c:v>
                </c:pt>
                <c:pt idx="21">
                  <c:v>0.98509989532692976</c:v>
                </c:pt>
                <c:pt idx="22">
                  <c:v>1.0466821682344032</c:v>
                </c:pt>
                <c:pt idx="23">
                  <c:v>1.1623134010542375</c:v>
                </c:pt>
                <c:pt idx="24">
                  <c:v>1.2219304634958197</c:v>
                </c:pt>
                <c:pt idx="25">
                  <c:v>1.1319191952025394</c:v>
                </c:pt>
                <c:pt idx="26">
                  <c:v>1.0659623731117855</c:v>
                </c:pt>
                <c:pt idx="27">
                  <c:v>0.84300488690097342</c:v>
                </c:pt>
                <c:pt idx="28">
                  <c:v>0.71420006596960062</c:v>
                </c:pt>
                <c:pt idx="29">
                  <c:v>0.49235286778925508</c:v>
                </c:pt>
                <c:pt idx="30">
                  <c:v>0.38150699696421547</c:v>
                </c:pt>
                <c:pt idx="31">
                  <c:v>0.24220436633441722</c:v>
                </c:pt>
                <c:pt idx="32">
                  <c:v>0.18423608753233689</c:v>
                </c:pt>
                <c:pt idx="33">
                  <c:v>0.1332959508701109</c:v>
                </c:pt>
                <c:pt idx="34">
                  <c:v>0.13201912289490217</c:v>
                </c:pt>
                <c:pt idx="35">
                  <c:v>0.1186179056658927</c:v>
                </c:pt>
                <c:pt idx="36">
                  <c:v>0.11126778567861721</c:v>
                </c:pt>
                <c:pt idx="37">
                  <c:v>9.9926164900623907E-2</c:v>
                </c:pt>
                <c:pt idx="38">
                  <c:v>0.10847540788245917</c:v>
                </c:pt>
                <c:pt idx="39">
                  <c:v>0.10959124693395733</c:v>
                </c:pt>
                <c:pt idx="40">
                  <c:v>0.10057012990925988</c:v>
                </c:pt>
                <c:pt idx="41">
                  <c:v>0.10039248792245448</c:v>
                </c:pt>
                <c:pt idx="42">
                  <c:v>9.1554573219387758E-2</c:v>
                </c:pt>
                <c:pt idx="43">
                  <c:v>9.5451697338774386E-2</c:v>
                </c:pt>
                <c:pt idx="44">
                  <c:v>0.10985216355003069</c:v>
                </c:pt>
                <c:pt idx="45">
                  <c:v>0.10244097301761372</c:v>
                </c:pt>
                <c:pt idx="46">
                  <c:v>9.9765175976913339E-2</c:v>
                </c:pt>
                <c:pt idx="47">
                  <c:v>0.10981885742384098</c:v>
                </c:pt>
                <c:pt idx="48">
                  <c:v>0.1212326414752453</c:v>
                </c:pt>
                <c:pt idx="49">
                  <c:v>0.11659718498968519</c:v>
                </c:pt>
                <c:pt idx="50">
                  <c:v>0.12363086883677749</c:v>
                </c:pt>
                <c:pt idx="51">
                  <c:v>0.13400653744491994</c:v>
                </c:pt>
                <c:pt idx="52">
                  <c:v>0.1389750924475518</c:v>
                </c:pt>
                <c:pt idx="53">
                  <c:v>0.14229486381068185</c:v>
                </c:pt>
                <c:pt idx="54">
                  <c:v>0.14922307825817341</c:v>
                </c:pt>
                <c:pt idx="55">
                  <c:v>0.15868830490678124</c:v>
                </c:pt>
                <c:pt idx="56">
                  <c:v>0.16273531590781523</c:v>
                </c:pt>
                <c:pt idx="57">
                  <c:v>0.17143443645750417</c:v>
                </c:pt>
                <c:pt idx="58">
                  <c:v>0.17769648181223327</c:v>
                </c:pt>
                <c:pt idx="59">
                  <c:v>0.20052405922883557</c:v>
                </c:pt>
                <c:pt idx="60">
                  <c:v>0.20376610698372929</c:v>
                </c:pt>
                <c:pt idx="61">
                  <c:v>0.2175781183966658</c:v>
                </c:pt>
                <c:pt idx="62">
                  <c:v>0.201873059791249</c:v>
                </c:pt>
                <c:pt idx="63">
                  <c:v>0.21677316446431924</c:v>
                </c:pt>
                <c:pt idx="64">
                  <c:v>0.22659368440033162</c:v>
                </c:pt>
                <c:pt idx="65">
                  <c:v>0.23065179744342884</c:v>
                </c:pt>
                <c:pt idx="66">
                  <c:v>0.23419916998264884</c:v>
                </c:pt>
                <c:pt idx="67">
                  <c:v>0.24585167587979373</c:v>
                </c:pt>
                <c:pt idx="68">
                  <c:v>0.26117368609264791</c:v>
                </c:pt>
                <c:pt idx="69">
                  <c:v>0.29436027905429785</c:v>
                </c:pt>
                <c:pt idx="70">
                  <c:v>0.30088878273233827</c:v>
                </c:pt>
                <c:pt idx="71">
                  <c:v>0.33619048235532051</c:v>
                </c:pt>
                <c:pt idx="72">
                  <c:v>0.35610909190651352</c:v>
                </c:pt>
                <c:pt idx="73">
                  <c:v>0.36175492735776471</c:v>
                </c:pt>
                <c:pt idx="74">
                  <c:v>0.37731565010256579</c:v>
                </c:pt>
                <c:pt idx="75">
                  <c:v>0.40041524617730473</c:v>
                </c:pt>
                <c:pt idx="76">
                  <c:v>0.39234343757315687</c:v>
                </c:pt>
                <c:pt idx="77">
                  <c:v>0.39924388760169671</c:v>
                </c:pt>
                <c:pt idx="78">
                  <c:v>0.40092597736738822</c:v>
                </c:pt>
                <c:pt idx="79">
                  <c:v>0.39263766031541997</c:v>
                </c:pt>
                <c:pt idx="80">
                  <c:v>0.38235636837860865</c:v>
                </c:pt>
                <c:pt idx="81">
                  <c:v>0.3711146752929782</c:v>
                </c:pt>
                <c:pt idx="82">
                  <c:v>0.38404400916533177</c:v>
                </c:pt>
                <c:pt idx="83">
                  <c:v>0.37572238598717383</c:v>
                </c:pt>
                <c:pt idx="84">
                  <c:v>0.36170495885468651</c:v>
                </c:pt>
                <c:pt idx="85">
                  <c:v>0.37681602095454553</c:v>
                </c:pt>
                <c:pt idx="86">
                  <c:v>0.37779307516645955</c:v>
                </c:pt>
                <c:pt idx="87">
                  <c:v>0.36615168062517162</c:v>
                </c:pt>
                <c:pt idx="88">
                  <c:v>0.35393292401383336</c:v>
                </c:pt>
                <c:pt idx="89">
                  <c:v>0.35847401314185595</c:v>
                </c:pt>
                <c:pt idx="90">
                  <c:v>0.35254506630419868</c:v>
                </c:pt>
                <c:pt idx="91">
                  <c:v>0.35077415088820757</c:v>
                </c:pt>
                <c:pt idx="92">
                  <c:v>0.34707688215354648</c:v>
                </c:pt>
                <c:pt idx="93">
                  <c:v>0.36755619139790124</c:v>
                </c:pt>
                <c:pt idx="94">
                  <c:v>0.35508762952634654</c:v>
                </c:pt>
                <c:pt idx="95">
                  <c:v>0.35361649718744381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raman'!$A$32:$B$32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raman'!$D$32:$CU$32</c:f>
              <c:numCache>
                <c:formatCode>General</c:formatCode>
                <c:ptCount val="96"/>
                <c:pt idx="0">
                  <c:v>1.8766831112250998E-2</c:v>
                </c:pt>
                <c:pt idx="1">
                  <c:v>1.7805652575371478E-2</c:v>
                </c:pt>
                <c:pt idx="2">
                  <c:v>2.0513135908422606E-2</c:v>
                </c:pt>
                <c:pt idx="3">
                  <c:v>1.9666156248380168E-2</c:v>
                </c:pt>
                <c:pt idx="4">
                  <c:v>3.6248918872726722E-2</c:v>
                </c:pt>
                <c:pt idx="5">
                  <c:v>0.14869764303816463</c:v>
                </c:pt>
                <c:pt idx="6">
                  <c:v>0.3618420431311874</c:v>
                </c:pt>
                <c:pt idx="7">
                  <c:v>1.0182053526358734</c:v>
                </c:pt>
                <c:pt idx="8">
                  <c:v>1.9276163691145278</c:v>
                </c:pt>
                <c:pt idx="9">
                  <c:v>3.1608028357469129</c:v>
                </c:pt>
                <c:pt idx="10">
                  <c:v>5.3984573643702332</c:v>
                </c:pt>
                <c:pt idx="11">
                  <c:v>7.0956233138751372</c:v>
                </c:pt>
                <c:pt idx="12">
                  <c:v>8.1092273658444807</c:v>
                </c:pt>
                <c:pt idx="13">
                  <c:v>8.1092273658444807</c:v>
                </c:pt>
                <c:pt idx="14">
                  <c:v>8.1092273658444807</c:v>
                </c:pt>
                <c:pt idx="15">
                  <c:v>8.0971745265949622</c:v>
                </c:pt>
                <c:pt idx="16">
                  <c:v>6.2068110844583204</c:v>
                </c:pt>
                <c:pt idx="17">
                  <c:v>4.6476746230752504</c:v>
                </c:pt>
                <c:pt idx="18">
                  <c:v>3.253104818387103</c:v>
                </c:pt>
                <c:pt idx="19">
                  <c:v>1.7625881509752099</c:v>
                </c:pt>
                <c:pt idx="20">
                  <c:v>1.1610407414252508</c:v>
                </c:pt>
                <c:pt idx="21">
                  <c:v>0.84819040763123432</c:v>
                </c:pt>
                <c:pt idx="22">
                  <c:v>0.87159661102439145</c:v>
                </c:pt>
                <c:pt idx="23">
                  <c:v>0.98112372796481573</c:v>
                </c:pt>
                <c:pt idx="24">
                  <c:v>0.99725921098962178</c:v>
                </c:pt>
                <c:pt idx="25">
                  <c:v>0.92656001553328249</c:v>
                </c:pt>
                <c:pt idx="26">
                  <c:v>0.88462490267250038</c:v>
                </c:pt>
                <c:pt idx="27">
                  <c:v>0.73676948134047426</c:v>
                </c:pt>
                <c:pt idx="28">
                  <c:v>0.59454315854965711</c:v>
                </c:pt>
                <c:pt idx="29">
                  <c:v>0.42279142465665437</c:v>
                </c:pt>
                <c:pt idx="30">
                  <c:v>0.33259262528800287</c:v>
                </c:pt>
                <c:pt idx="31">
                  <c:v>0.25171537610001038</c:v>
                </c:pt>
                <c:pt idx="32">
                  <c:v>0.20966606436239116</c:v>
                </c:pt>
                <c:pt idx="33">
                  <c:v>0.18281007296202564</c:v>
                </c:pt>
                <c:pt idx="34">
                  <c:v>0.19659018519209945</c:v>
                </c:pt>
                <c:pt idx="35">
                  <c:v>0.2148478753209154</c:v>
                </c:pt>
                <c:pt idx="36">
                  <c:v>0.22128113193703194</c:v>
                </c:pt>
                <c:pt idx="37">
                  <c:v>0.2386394969297187</c:v>
                </c:pt>
                <c:pt idx="38">
                  <c:v>0.24650025148101495</c:v>
                </c:pt>
                <c:pt idx="39">
                  <c:v>0.2473377152332496</c:v>
                </c:pt>
                <c:pt idx="40">
                  <c:v>0.27873790387015562</c:v>
                </c:pt>
                <c:pt idx="41">
                  <c:v>0.27313259509846605</c:v>
                </c:pt>
                <c:pt idx="42">
                  <c:v>0.26978749006028702</c:v>
                </c:pt>
                <c:pt idx="43">
                  <c:v>0.26965425936783444</c:v>
                </c:pt>
                <c:pt idx="44">
                  <c:v>0.25767755536392284</c:v>
                </c:pt>
                <c:pt idx="45">
                  <c:v>0.26338754710464174</c:v>
                </c:pt>
                <c:pt idx="46">
                  <c:v>0.27760542302644842</c:v>
                </c:pt>
                <c:pt idx="47">
                  <c:v>0.27843337087087533</c:v>
                </c:pt>
                <c:pt idx="48">
                  <c:v>0.29396930380492853</c:v>
                </c:pt>
                <c:pt idx="49">
                  <c:v>0.30148269578866554</c:v>
                </c:pt>
                <c:pt idx="50">
                  <c:v>0.30485159059636396</c:v>
                </c:pt>
                <c:pt idx="51">
                  <c:v>0.33983954790369059</c:v>
                </c:pt>
                <c:pt idx="52">
                  <c:v>0.36250345460583472</c:v>
                </c:pt>
                <c:pt idx="53">
                  <c:v>0.36761388827265667</c:v>
                </c:pt>
                <c:pt idx="54">
                  <c:v>0.36117112373187654</c:v>
                </c:pt>
                <c:pt idx="55">
                  <c:v>0.3811465709334409</c:v>
                </c:pt>
                <c:pt idx="56">
                  <c:v>0.38482474871117922</c:v>
                </c:pt>
                <c:pt idx="57">
                  <c:v>0.40072707602840718</c:v>
                </c:pt>
                <c:pt idx="58">
                  <c:v>0.41680545562322258</c:v>
                </c:pt>
                <c:pt idx="59">
                  <c:v>0.45443904286284997</c:v>
                </c:pt>
                <c:pt idx="60">
                  <c:v>0.43290762498755725</c:v>
                </c:pt>
                <c:pt idx="61">
                  <c:v>0.45366343251136565</c:v>
                </c:pt>
                <c:pt idx="62">
                  <c:v>0.47800226671797907</c:v>
                </c:pt>
                <c:pt idx="63">
                  <c:v>0.47428601732586562</c:v>
                </c:pt>
                <c:pt idx="64">
                  <c:v>0.48438317785800888</c:v>
                </c:pt>
                <c:pt idx="65">
                  <c:v>0.5026313520790171</c:v>
                </c:pt>
                <c:pt idx="66">
                  <c:v>0.50026170742257337</c:v>
                </c:pt>
                <c:pt idx="67">
                  <c:v>0.53719106958556284</c:v>
                </c:pt>
                <c:pt idx="68">
                  <c:v>0.55404505154871841</c:v>
                </c:pt>
                <c:pt idx="69">
                  <c:v>0.59544247570264219</c:v>
                </c:pt>
                <c:pt idx="70">
                  <c:v>0.6321291582671017</c:v>
                </c:pt>
                <c:pt idx="71">
                  <c:v>0.64570466251302083</c:v>
                </c:pt>
                <c:pt idx="72">
                  <c:v>0.6812778960493886</c:v>
                </c:pt>
                <c:pt idx="73">
                  <c:v>0.7315591146753827</c:v>
                </c:pt>
                <c:pt idx="74">
                  <c:v>0.74573416102891033</c:v>
                </c:pt>
                <c:pt idx="75">
                  <c:v>0.75119672320033959</c:v>
                </c:pt>
                <c:pt idx="76">
                  <c:v>0.75334272805701308</c:v>
                </c:pt>
                <c:pt idx="77">
                  <c:v>0.76062296433317211</c:v>
                </c:pt>
                <c:pt idx="78">
                  <c:v>0.72748598680790222</c:v>
                </c:pt>
                <c:pt idx="79">
                  <c:v>0.72679126965592777</c:v>
                </c:pt>
                <c:pt idx="80">
                  <c:v>0.69761322910444545</c:v>
                </c:pt>
                <c:pt idx="81">
                  <c:v>0.65594933558247248</c:v>
                </c:pt>
                <c:pt idx="82">
                  <c:v>0.65685817662640933</c:v>
                </c:pt>
                <c:pt idx="83">
                  <c:v>0.65150030540715353</c:v>
                </c:pt>
                <c:pt idx="84">
                  <c:v>0.64321606102583606</c:v>
                </c:pt>
                <c:pt idx="85">
                  <c:v>0.63459397796791128</c:v>
                </c:pt>
                <c:pt idx="86">
                  <c:v>0.62019052587756518</c:v>
                </c:pt>
                <c:pt idx="87">
                  <c:v>0.5936723811369512</c:v>
                </c:pt>
                <c:pt idx="88">
                  <c:v>0.61066911768351118</c:v>
                </c:pt>
                <c:pt idx="89">
                  <c:v>0.62074248844613511</c:v>
                </c:pt>
                <c:pt idx="90">
                  <c:v>0.58349432740529794</c:v>
                </c:pt>
                <c:pt idx="91">
                  <c:v>0.59663205997633995</c:v>
                </c:pt>
                <c:pt idx="92">
                  <c:v>0.58485044804877551</c:v>
                </c:pt>
                <c:pt idx="93">
                  <c:v>0.59091731028171723</c:v>
                </c:pt>
                <c:pt idx="94">
                  <c:v>0.59056519774339822</c:v>
                </c:pt>
                <c:pt idx="95">
                  <c:v>0.6004006548445403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raman'!$A$33:$B$33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raman'!$D$33:$CU$33</c:f>
              <c:numCache>
                <c:formatCode>General</c:formatCode>
                <c:ptCount val="96"/>
                <c:pt idx="0">
                  <c:v>1.7819385076342856E-2</c:v>
                </c:pt>
                <c:pt idx="1">
                  <c:v>1.8923355062017439E-2</c:v>
                </c:pt>
                <c:pt idx="2">
                  <c:v>2.0160874803026807E-2</c:v>
                </c:pt>
                <c:pt idx="3">
                  <c:v>2.1843547947834965E-2</c:v>
                </c:pt>
                <c:pt idx="4">
                  <c:v>3.3666749162505914E-2</c:v>
                </c:pt>
                <c:pt idx="5">
                  <c:v>0.14551087531311788</c:v>
                </c:pt>
                <c:pt idx="6">
                  <c:v>0.41710180122487878</c:v>
                </c:pt>
                <c:pt idx="7">
                  <c:v>1.1819954331988261</c:v>
                </c:pt>
                <c:pt idx="8">
                  <c:v>2.1520456944199666</c:v>
                </c:pt>
                <c:pt idx="9">
                  <c:v>4.1959865288760607</c:v>
                </c:pt>
                <c:pt idx="10">
                  <c:v>6.1006485908618782</c:v>
                </c:pt>
                <c:pt idx="11">
                  <c:v>7.5867265031110103</c:v>
                </c:pt>
                <c:pt idx="12">
                  <c:v>7.5867265031110103</c:v>
                </c:pt>
                <c:pt idx="13">
                  <c:v>7.5867265031110103</c:v>
                </c:pt>
                <c:pt idx="14">
                  <c:v>7.5867265031110103</c:v>
                </c:pt>
                <c:pt idx="15">
                  <c:v>7.5867265031110103</c:v>
                </c:pt>
                <c:pt idx="16">
                  <c:v>7.3765441251692652</c:v>
                </c:pt>
                <c:pt idx="17">
                  <c:v>5.0218391042556068</c:v>
                </c:pt>
                <c:pt idx="18">
                  <c:v>3.3267005886928782</c:v>
                </c:pt>
                <c:pt idx="19">
                  <c:v>1.8008573592569526</c:v>
                </c:pt>
                <c:pt idx="20">
                  <c:v>1.1560609549702219</c:v>
                </c:pt>
                <c:pt idx="21">
                  <c:v>0.86598736877123361</c:v>
                </c:pt>
                <c:pt idx="22">
                  <c:v>0.83971457246206438</c:v>
                </c:pt>
                <c:pt idx="23">
                  <c:v>0.95245790027312049</c:v>
                </c:pt>
                <c:pt idx="24">
                  <c:v>0.98905819580329946</c:v>
                </c:pt>
                <c:pt idx="25">
                  <c:v>0.95358413353027782</c:v>
                </c:pt>
                <c:pt idx="26">
                  <c:v>0.84565288376730574</c:v>
                </c:pt>
                <c:pt idx="27">
                  <c:v>0.72494580226501648</c:v>
                </c:pt>
                <c:pt idx="28">
                  <c:v>0.55992396640951059</c:v>
                </c:pt>
                <c:pt idx="29">
                  <c:v>0.45532244618281686</c:v>
                </c:pt>
                <c:pt idx="30">
                  <c:v>0.32319279779508026</c:v>
                </c:pt>
                <c:pt idx="31">
                  <c:v>0.28312477928106017</c:v>
                </c:pt>
                <c:pt idx="32">
                  <c:v>0.22573594302191777</c:v>
                </c:pt>
                <c:pt idx="33">
                  <c:v>0.23709619365870629</c:v>
                </c:pt>
                <c:pt idx="34">
                  <c:v>0.23614802176306859</c:v>
                </c:pt>
                <c:pt idx="35">
                  <c:v>0.2520354537631882</c:v>
                </c:pt>
                <c:pt idx="36">
                  <c:v>0.26701477431323634</c:v>
                </c:pt>
                <c:pt idx="37">
                  <c:v>0.28378805449194472</c:v>
                </c:pt>
                <c:pt idx="38">
                  <c:v>0.30472349845809854</c:v>
                </c:pt>
                <c:pt idx="39">
                  <c:v>0.32428342176728969</c:v>
                </c:pt>
                <c:pt idx="40">
                  <c:v>0.34005510865454841</c:v>
                </c:pt>
                <c:pt idx="41">
                  <c:v>0.32494669697817424</c:v>
                </c:pt>
                <c:pt idx="42">
                  <c:v>0.33200678291156421</c:v>
                </c:pt>
                <c:pt idx="43">
                  <c:v>0.33691234280102667</c:v>
                </c:pt>
                <c:pt idx="44">
                  <c:v>0.32761314383517764</c:v>
                </c:pt>
                <c:pt idx="45">
                  <c:v>0.33886210798811411</c:v>
                </c:pt>
                <c:pt idx="46">
                  <c:v>0.34810788555815114</c:v>
                </c:pt>
                <c:pt idx="47">
                  <c:v>0.35072982827736005</c:v>
                </c:pt>
                <c:pt idx="48">
                  <c:v>0.37821788105605608</c:v>
                </c:pt>
                <c:pt idx="49">
                  <c:v>0.37382870060867829</c:v>
                </c:pt>
                <c:pt idx="50">
                  <c:v>0.40171294402436991</c:v>
                </c:pt>
                <c:pt idx="51">
                  <c:v>0.41396348653197546</c:v>
                </c:pt>
                <c:pt idx="52">
                  <c:v>0.43480099749613255</c:v>
                </c:pt>
                <c:pt idx="53">
                  <c:v>0.44302293344001781</c:v>
                </c:pt>
                <c:pt idx="54">
                  <c:v>0.44013834983914807</c:v>
                </c:pt>
                <c:pt idx="55">
                  <c:v>0.46311258220475876</c:v>
                </c:pt>
                <c:pt idx="56">
                  <c:v>0.46345090028532387</c:v>
                </c:pt>
                <c:pt idx="57">
                  <c:v>0.50782797835558924</c:v>
                </c:pt>
                <c:pt idx="58">
                  <c:v>0.52592780895606672</c:v>
                </c:pt>
                <c:pt idx="59">
                  <c:v>0.52817581684137249</c:v>
                </c:pt>
                <c:pt idx="60">
                  <c:v>0.53761746788379317</c:v>
                </c:pt>
                <c:pt idx="61">
                  <c:v>0.56111252338371675</c:v>
                </c:pt>
                <c:pt idx="62">
                  <c:v>0.57025591679113863</c:v>
                </c:pt>
                <c:pt idx="63">
                  <c:v>0.56373445863453542</c:v>
                </c:pt>
                <c:pt idx="64">
                  <c:v>0.58631250783154087</c:v>
                </c:pt>
                <c:pt idx="65">
                  <c:v>0.59536241939758439</c:v>
                </c:pt>
                <c:pt idx="66">
                  <c:v>0.61544762447009715</c:v>
                </c:pt>
                <c:pt idx="67">
                  <c:v>0.65119768110663501</c:v>
                </c:pt>
                <c:pt idx="68">
                  <c:v>0.67198177067498011</c:v>
                </c:pt>
                <c:pt idx="69">
                  <c:v>0.70418397596815396</c:v>
                </c:pt>
                <c:pt idx="70">
                  <c:v>0.73958681220288969</c:v>
                </c:pt>
                <c:pt idx="71">
                  <c:v>0.77281286659060555</c:v>
                </c:pt>
                <c:pt idx="72">
                  <c:v>0.82463286028101068</c:v>
                </c:pt>
                <c:pt idx="73">
                  <c:v>0.87639944004399417</c:v>
                </c:pt>
                <c:pt idx="74">
                  <c:v>0.89435237487567187</c:v>
                </c:pt>
                <c:pt idx="75">
                  <c:v>0.94636379087784217</c:v>
                </c:pt>
                <c:pt idx="76">
                  <c:v>0.92784996499789518</c:v>
                </c:pt>
                <c:pt idx="77">
                  <c:v>0.91967254812858501</c:v>
                </c:pt>
                <c:pt idx="78">
                  <c:v>0.88554729208042482</c:v>
                </c:pt>
                <c:pt idx="79">
                  <c:v>0.83722617949819023</c:v>
                </c:pt>
                <c:pt idx="80">
                  <c:v>0.83201345965249196</c:v>
                </c:pt>
                <c:pt idx="81">
                  <c:v>0.79541762275132188</c:v>
                </c:pt>
                <c:pt idx="82">
                  <c:v>0.76417694283564119</c:v>
                </c:pt>
                <c:pt idx="83">
                  <c:v>0.76415022840354008</c:v>
                </c:pt>
                <c:pt idx="84">
                  <c:v>0.71205869151023715</c:v>
                </c:pt>
                <c:pt idx="85">
                  <c:v>0.70051147719069207</c:v>
                </c:pt>
                <c:pt idx="86">
                  <c:v>0.70421513409248326</c:v>
                </c:pt>
                <c:pt idx="87">
                  <c:v>0.70192260713260246</c:v>
                </c:pt>
                <c:pt idx="88">
                  <c:v>0.68453502197820304</c:v>
                </c:pt>
                <c:pt idx="89">
                  <c:v>0.68173501789747459</c:v>
                </c:pt>
                <c:pt idx="90">
                  <c:v>0.67572993918295599</c:v>
                </c:pt>
                <c:pt idx="91">
                  <c:v>0.66238431407413223</c:v>
                </c:pt>
                <c:pt idx="92">
                  <c:v>0.65831563959645534</c:v>
                </c:pt>
                <c:pt idx="93">
                  <c:v>0.64635888862644975</c:v>
                </c:pt>
                <c:pt idx="94">
                  <c:v>0.64802375712878391</c:v>
                </c:pt>
                <c:pt idx="95">
                  <c:v>0.63064951798784963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14078688"/>
        <c:axId val="-376897376"/>
      </c:scatterChart>
      <c:valAx>
        <c:axId val="-414078688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6897376"/>
        <c:crosses val="autoZero"/>
        <c:crossBetween val="midCat"/>
      </c:valAx>
      <c:valAx>
        <c:axId val="-376897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4078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'Normalized to raman'!$A$34:$B$34</c:f>
              <c:strCache>
                <c:ptCount val="2"/>
                <c:pt idx="0">
                  <c:v>QP0061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raman'!$D$34:$CU$34</c:f>
              <c:numCache>
                <c:formatCode>General</c:formatCode>
                <c:ptCount val="96"/>
                <c:pt idx="0">
                  <c:v>1.821928310975781E-2</c:v>
                </c:pt>
                <c:pt idx="1">
                  <c:v>1.81913579295685E-2</c:v>
                </c:pt>
                <c:pt idx="2">
                  <c:v>2.2150129272225871E-2</c:v>
                </c:pt>
                <c:pt idx="3">
                  <c:v>1.9095905195277901E-2</c:v>
                </c:pt>
                <c:pt idx="4">
                  <c:v>2.2284134539789797E-2</c:v>
                </c:pt>
                <c:pt idx="5">
                  <c:v>2.6254072207433973E-2</c:v>
                </c:pt>
                <c:pt idx="6">
                  <c:v>3.3244744344788017E-2</c:v>
                </c:pt>
                <c:pt idx="7">
                  <c:v>9.1208069430934763E-2</c:v>
                </c:pt>
                <c:pt idx="8">
                  <c:v>0.3005427236755645</c:v>
                </c:pt>
                <c:pt idx="9">
                  <c:v>0.66914950027651177</c:v>
                </c:pt>
                <c:pt idx="10">
                  <c:v>1.7017856237031854</c:v>
                </c:pt>
                <c:pt idx="11">
                  <c:v>2.9164526196765168</c:v>
                </c:pt>
                <c:pt idx="12">
                  <c:v>4.2246504492970391</c:v>
                </c:pt>
                <c:pt idx="13">
                  <c:v>6.3963907383765184</c:v>
                </c:pt>
                <c:pt idx="14">
                  <c:v>7.7463817992275095</c:v>
                </c:pt>
                <c:pt idx="15">
                  <c:v>8.7322162105905203</c:v>
                </c:pt>
                <c:pt idx="16">
                  <c:v>8.7462254519422498</c:v>
                </c:pt>
                <c:pt idx="17">
                  <c:v>7.909830454999172</c:v>
                </c:pt>
                <c:pt idx="18">
                  <c:v>6.7371018618488598</c:v>
                </c:pt>
                <c:pt idx="19">
                  <c:v>4.5385100553365412</c:v>
                </c:pt>
                <c:pt idx="20">
                  <c:v>3.1418457045269563</c:v>
                </c:pt>
                <c:pt idx="21">
                  <c:v>1.9865658524882568</c:v>
                </c:pt>
                <c:pt idx="22">
                  <c:v>1.1537834427100784</c:v>
                </c:pt>
                <c:pt idx="23">
                  <c:v>0.91285120820432619</c:v>
                </c:pt>
                <c:pt idx="24">
                  <c:v>0.96975364810722608</c:v>
                </c:pt>
                <c:pt idx="25">
                  <c:v>1.1305500956046319</c:v>
                </c:pt>
                <c:pt idx="26">
                  <c:v>1.2229530461186553</c:v>
                </c:pt>
                <c:pt idx="27">
                  <c:v>1.2864776413311778</c:v>
                </c:pt>
                <c:pt idx="28">
                  <c:v>1.2429255733994533</c:v>
                </c:pt>
                <c:pt idx="29">
                  <c:v>1.1126211556799757</c:v>
                </c:pt>
                <c:pt idx="30">
                  <c:v>0.98136195160007034</c:v>
                </c:pt>
                <c:pt idx="31">
                  <c:v>0.71588979755274806</c:v>
                </c:pt>
                <c:pt idx="32">
                  <c:v>0.54286527805484119</c:v>
                </c:pt>
                <c:pt idx="33">
                  <c:v>0.33093983032338264</c:v>
                </c:pt>
                <c:pt idx="34">
                  <c:v>0.22336065445156272</c:v>
                </c:pt>
                <c:pt idx="35">
                  <c:v>0.13449770062230249</c:v>
                </c:pt>
                <c:pt idx="36">
                  <c:v>9.8422077435747143E-2</c:v>
                </c:pt>
                <c:pt idx="37">
                  <c:v>8.3106263647893183E-2</c:v>
                </c:pt>
                <c:pt idx="38">
                  <c:v>7.5847590343133584E-2</c:v>
                </c:pt>
                <c:pt idx="39">
                  <c:v>7.8248537569742108E-2</c:v>
                </c:pt>
                <c:pt idx="40">
                  <c:v>7.7600843881896073E-2</c:v>
                </c:pt>
                <c:pt idx="41">
                  <c:v>7.4976551420106896E-2</c:v>
                </c:pt>
                <c:pt idx="42">
                  <c:v>8.2949925730355645E-2</c:v>
                </c:pt>
                <c:pt idx="43">
                  <c:v>8.2564659415144057E-2</c:v>
                </c:pt>
                <c:pt idx="44">
                  <c:v>8.129717848419668E-2</c:v>
                </c:pt>
                <c:pt idx="45">
                  <c:v>8.3128605665589078E-2</c:v>
                </c:pt>
                <c:pt idx="46">
                  <c:v>8.7567557085845862E-2</c:v>
                </c:pt>
                <c:pt idx="47">
                  <c:v>8.6283336035140573E-2</c:v>
                </c:pt>
                <c:pt idx="48">
                  <c:v>8.8740114886683111E-2</c:v>
                </c:pt>
                <c:pt idx="49">
                  <c:v>9.1007056845727727E-2</c:v>
                </c:pt>
                <c:pt idx="50">
                  <c:v>0.10219100251818428</c:v>
                </c:pt>
                <c:pt idx="51">
                  <c:v>0.10425134872952843</c:v>
                </c:pt>
                <c:pt idx="52">
                  <c:v>0.11042123040629638</c:v>
                </c:pt>
                <c:pt idx="53">
                  <c:v>0.11012529469097923</c:v>
                </c:pt>
                <c:pt idx="54">
                  <c:v>0.12429646649046294</c:v>
                </c:pt>
                <c:pt idx="55">
                  <c:v>0.1163845069676416</c:v>
                </c:pt>
                <c:pt idx="56">
                  <c:v>0.12824407150813349</c:v>
                </c:pt>
                <c:pt idx="57">
                  <c:v>0.13190132397298032</c:v>
                </c:pt>
                <c:pt idx="58">
                  <c:v>0.143180192775547</c:v>
                </c:pt>
                <c:pt idx="59">
                  <c:v>0.14072899708649786</c:v>
                </c:pt>
                <c:pt idx="60">
                  <c:v>0.14888663449447345</c:v>
                </c:pt>
                <c:pt idx="61">
                  <c:v>0.15458190052069082</c:v>
                </c:pt>
                <c:pt idx="62">
                  <c:v>0.15766404977782808</c:v>
                </c:pt>
                <c:pt idx="63">
                  <c:v>0.15520167839606983</c:v>
                </c:pt>
                <c:pt idx="64">
                  <c:v>0.17327019738306121</c:v>
                </c:pt>
                <c:pt idx="65">
                  <c:v>0.18598405135909962</c:v>
                </c:pt>
                <c:pt idx="66">
                  <c:v>0.18849667120329847</c:v>
                </c:pt>
                <c:pt idx="67">
                  <c:v>0.1978045243944154</c:v>
                </c:pt>
                <c:pt idx="68">
                  <c:v>0.21105999197092523</c:v>
                </c:pt>
                <c:pt idx="69">
                  <c:v>0.22931835721813687</c:v>
                </c:pt>
                <c:pt idx="70">
                  <c:v>0.23475119587171975</c:v>
                </c:pt>
                <c:pt idx="71">
                  <c:v>0.25452829372980407</c:v>
                </c:pt>
                <c:pt idx="72">
                  <c:v>0.2750703504235405</c:v>
                </c:pt>
                <c:pt idx="73">
                  <c:v>0.28325590364398306</c:v>
                </c:pt>
                <c:pt idx="74">
                  <c:v>0.3014975194037145</c:v>
                </c:pt>
                <c:pt idx="75">
                  <c:v>0.30303301086978973</c:v>
                </c:pt>
                <c:pt idx="76">
                  <c:v>0.29869455637441417</c:v>
                </c:pt>
                <c:pt idx="77">
                  <c:v>0.30345735932245516</c:v>
                </c:pt>
                <c:pt idx="78">
                  <c:v>0.3014975194037145</c:v>
                </c:pt>
                <c:pt idx="79">
                  <c:v>0.32134720774193543</c:v>
                </c:pt>
                <c:pt idx="80">
                  <c:v>0.31583061228322917</c:v>
                </c:pt>
                <c:pt idx="81">
                  <c:v>0.32448518862400666</c:v>
                </c:pt>
                <c:pt idx="82">
                  <c:v>0.31353575451171756</c:v>
                </c:pt>
                <c:pt idx="83">
                  <c:v>0.30857752214096296</c:v>
                </c:pt>
                <c:pt idx="84">
                  <c:v>0.30638875382454828</c:v>
                </c:pt>
                <c:pt idx="85">
                  <c:v>0.31753360799182878</c:v>
                </c:pt>
                <c:pt idx="86">
                  <c:v>0.3063384959943854</c:v>
                </c:pt>
                <c:pt idx="87">
                  <c:v>0.31277638820628118</c:v>
                </c:pt>
                <c:pt idx="88">
                  <c:v>0.30654509174208583</c:v>
                </c:pt>
                <c:pt idx="89">
                  <c:v>0.31980054995087331</c:v>
                </c:pt>
                <c:pt idx="90">
                  <c:v>0.31262563345123706</c:v>
                </c:pt>
                <c:pt idx="91">
                  <c:v>0.31439562710975749</c:v>
                </c:pt>
                <c:pt idx="92">
                  <c:v>0.29385357041602106</c:v>
                </c:pt>
                <c:pt idx="93">
                  <c:v>0.32417809595142499</c:v>
                </c:pt>
                <c:pt idx="94">
                  <c:v>0.312787554531268</c:v>
                </c:pt>
                <c:pt idx="95">
                  <c:v>0.30839325904323611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'Normalized to raman'!$A$35:$B$35</c:f>
              <c:strCache>
                <c:ptCount val="2"/>
                <c:pt idx="0">
                  <c:v>QP0062</c:v>
                </c:pt>
                <c:pt idx="1">
                  <c:v>02/10/2017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raman'!$D$35:$CU$35</c:f>
              <c:numCache>
                <c:formatCode>General</c:formatCode>
                <c:ptCount val="96"/>
                <c:pt idx="0">
                  <c:v>1.9452295843156088E-2</c:v>
                </c:pt>
                <c:pt idx="1">
                  <c:v>1.9185828206051105E-2</c:v>
                </c:pt>
                <c:pt idx="2">
                  <c:v>2.0673613608048643E-2</c:v>
                </c:pt>
                <c:pt idx="3">
                  <c:v>2.0423799034038518E-2</c:v>
                </c:pt>
                <c:pt idx="4">
                  <c:v>2.2816475374539076E-2</c:v>
                </c:pt>
                <c:pt idx="5">
                  <c:v>2.1206548882258605E-2</c:v>
                </c:pt>
                <c:pt idx="6">
                  <c:v>3.5434924127741102E-2</c:v>
                </c:pt>
                <c:pt idx="7">
                  <c:v>8.5853227557820377E-2</c:v>
                </c:pt>
                <c:pt idx="8">
                  <c:v>0.37446775278229794</c:v>
                </c:pt>
                <c:pt idx="9">
                  <c:v>0.81378203962488316</c:v>
                </c:pt>
                <c:pt idx="10">
                  <c:v>1.9572704567815058</c:v>
                </c:pt>
                <c:pt idx="11">
                  <c:v>3.3061959686454858</c:v>
                </c:pt>
                <c:pt idx="12">
                  <c:v>4.8183952827125225</c:v>
                </c:pt>
                <c:pt idx="13">
                  <c:v>7.0045688349193869</c:v>
                </c:pt>
                <c:pt idx="14">
                  <c:v>8.3765328816267584</c:v>
                </c:pt>
                <c:pt idx="15">
                  <c:v>9.4598601990255258</c:v>
                </c:pt>
                <c:pt idx="16">
                  <c:v>9.434206928372781</c:v>
                </c:pt>
                <c:pt idx="17">
                  <c:v>8.4865127279743096</c:v>
                </c:pt>
                <c:pt idx="18">
                  <c:v>7.2298190604645427</c:v>
                </c:pt>
                <c:pt idx="19">
                  <c:v>5.0940638210015523</c:v>
                </c:pt>
                <c:pt idx="20">
                  <c:v>3.4650563645180408</c:v>
                </c:pt>
                <c:pt idx="21">
                  <c:v>2.2708498701680444</c:v>
                </c:pt>
                <c:pt idx="22">
                  <c:v>1.2665807996981586</c:v>
                </c:pt>
                <c:pt idx="23">
                  <c:v>0.99499258785014677</c:v>
                </c:pt>
                <c:pt idx="24">
                  <c:v>1.0194300824452358</c:v>
                </c:pt>
                <c:pt idx="25">
                  <c:v>1.1319469503076975</c:v>
                </c:pt>
                <c:pt idx="26">
                  <c:v>1.2805482583275676</c:v>
                </c:pt>
                <c:pt idx="27">
                  <c:v>1.3356963949145382</c:v>
                </c:pt>
                <c:pt idx="28">
                  <c:v>1.2482221481361679</c:v>
                </c:pt>
                <c:pt idx="29">
                  <c:v>1.1516101942638486</c:v>
                </c:pt>
                <c:pt idx="30">
                  <c:v>1.0006828221558572</c:v>
                </c:pt>
                <c:pt idx="31">
                  <c:v>0.58971981640463622</c:v>
                </c:pt>
                <c:pt idx="32">
                  <c:v>0.51909977340937052</c:v>
                </c:pt>
                <c:pt idx="33">
                  <c:v>0.26261706332639251</c:v>
                </c:pt>
                <c:pt idx="34">
                  <c:v>0.23605336002790786</c:v>
                </c:pt>
                <c:pt idx="35">
                  <c:v>0.1701798125664219</c:v>
                </c:pt>
                <c:pt idx="36">
                  <c:v>0.12325337146524648</c:v>
                </c:pt>
                <c:pt idx="37">
                  <c:v>0.10306273394212324</c:v>
                </c:pt>
                <c:pt idx="38">
                  <c:v>0.10975778687869951</c:v>
                </c:pt>
                <c:pt idx="39">
                  <c:v>9.3081225082400298E-2</c:v>
                </c:pt>
                <c:pt idx="40">
                  <c:v>9.3975004665046408E-2</c:v>
                </c:pt>
                <c:pt idx="41">
                  <c:v>9.5557176052168791E-2</c:v>
                </c:pt>
                <c:pt idx="42">
                  <c:v>9.1809938814429504E-2</c:v>
                </c:pt>
                <c:pt idx="43">
                  <c:v>9.5501656528058948E-2</c:v>
                </c:pt>
                <c:pt idx="44">
                  <c:v>0.1030849380262497</c:v>
                </c:pt>
                <c:pt idx="45">
                  <c:v>9.8166351526696102E-2</c:v>
                </c:pt>
                <c:pt idx="46">
                  <c:v>0.10282957243120797</c:v>
                </c:pt>
                <c:pt idx="47">
                  <c:v>0.10048131357275403</c:v>
                </c:pt>
                <c:pt idx="48">
                  <c:v>0.11514269640008368</c:v>
                </c:pt>
                <c:pt idx="49">
                  <c:v>0.11174521074251099</c:v>
                </c:pt>
                <c:pt idx="50">
                  <c:v>0.12156017965749175</c:v>
                </c:pt>
                <c:pt idx="51">
                  <c:v>0.11530369463758794</c:v>
                </c:pt>
                <c:pt idx="52">
                  <c:v>0.12450245364909079</c:v>
                </c:pt>
                <c:pt idx="53">
                  <c:v>0.13075338764796299</c:v>
                </c:pt>
                <c:pt idx="54">
                  <c:v>0.13545546569969619</c:v>
                </c:pt>
                <c:pt idx="55">
                  <c:v>0.13940810002939896</c:v>
                </c:pt>
                <c:pt idx="56">
                  <c:v>0.14654172088264772</c:v>
                </c:pt>
                <c:pt idx="57">
                  <c:v>0.15168236685105338</c:v>
                </c:pt>
                <c:pt idx="58">
                  <c:v>0.15722271427511653</c:v>
                </c:pt>
                <c:pt idx="59">
                  <c:v>0.17512615417113359</c:v>
                </c:pt>
                <c:pt idx="60">
                  <c:v>0.15653434109822759</c:v>
                </c:pt>
                <c:pt idx="61">
                  <c:v>0.18112172257496403</c:v>
                </c:pt>
                <c:pt idx="62">
                  <c:v>0.17864578091898922</c:v>
                </c:pt>
                <c:pt idx="63">
                  <c:v>0.18544631256895988</c:v>
                </c:pt>
                <c:pt idx="64">
                  <c:v>0.19472833689593702</c:v>
                </c:pt>
                <c:pt idx="65">
                  <c:v>0.20153997058797093</c:v>
                </c:pt>
                <c:pt idx="66">
                  <c:v>0.20650297456957115</c:v>
                </c:pt>
                <c:pt idx="67">
                  <c:v>0.22289641566567056</c:v>
                </c:pt>
                <c:pt idx="68">
                  <c:v>0.23452115714386368</c:v>
                </c:pt>
                <c:pt idx="69">
                  <c:v>0.26577584576581198</c:v>
                </c:pt>
                <c:pt idx="70">
                  <c:v>0.2715715587849169</c:v>
                </c:pt>
                <c:pt idx="71">
                  <c:v>0.28853680161624123</c:v>
                </c:pt>
                <c:pt idx="72">
                  <c:v>0.31136437903284353</c:v>
                </c:pt>
                <c:pt idx="73">
                  <c:v>0.33058906438611596</c:v>
                </c:pt>
                <c:pt idx="74">
                  <c:v>0.33159387370318805</c:v>
                </c:pt>
                <c:pt idx="75">
                  <c:v>0.34321307347414326</c:v>
                </c:pt>
                <c:pt idx="76">
                  <c:v>0.34461758424687283</c:v>
                </c:pt>
                <c:pt idx="77">
                  <c:v>0.36409208417415545</c:v>
                </c:pt>
                <c:pt idx="78">
                  <c:v>0.34482299065263011</c:v>
                </c:pt>
                <c:pt idx="79">
                  <c:v>0.34314645190797022</c:v>
                </c:pt>
                <c:pt idx="80">
                  <c:v>0.34576118771732284</c:v>
                </c:pt>
                <c:pt idx="81">
                  <c:v>0.34392921106998392</c:v>
                </c:pt>
                <c:pt idx="82">
                  <c:v>0.34498953059737225</c:v>
                </c:pt>
                <c:pt idx="83">
                  <c:v>0.34968606694186755</c:v>
                </c:pt>
                <c:pt idx="84">
                  <c:v>0.33752838087567072</c:v>
                </c:pt>
                <c:pt idx="85">
                  <c:v>0.34144215805815226</c:v>
                </c:pt>
                <c:pt idx="86">
                  <c:v>0.34692699527189919</c:v>
                </c:pt>
                <c:pt idx="87">
                  <c:v>0.32137920333254982</c:v>
                </c:pt>
                <c:pt idx="88">
                  <c:v>0.32919564634165588</c:v>
                </c:pt>
                <c:pt idx="89">
                  <c:v>0.34222490790637233</c:v>
                </c:pt>
                <c:pt idx="90">
                  <c:v>0.34350729621640635</c:v>
                </c:pt>
                <c:pt idx="91">
                  <c:v>0.34405134284647321</c:v>
                </c:pt>
                <c:pt idx="92">
                  <c:v>0.32535404174637911</c:v>
                </c:pt>
                <c:pt idx="93">
                  <c:v>0.35559836071643003</c:v>
                </c:pt>
                <c:pt idx="94">
                  <c:v>0.33491919608734977</c:v>
                </c:pt>
                <c:pt idx="95">
                  <c:v>0.3315328124718403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'Normalized to raman'!$A$36:$B$36</c:f>
              <c:strCache>
                <c:ptCount val="2"/>
                <c:pt idx="0">
                  <c:v>SH71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raman'!$D$36:$CU$36</c:f>
              <c:numCache>
                <c:formatCode>General</c:formatCode>
                <c:ptCount val="96"/>
                <c:pt idx="0">
                  <c:v>1.6635100117289154E-2</c:v>
                </c:pt>
                <c:pt idx="1">
                  <c:v>1.6644616025096898E-2</c:v>
                </c:pt>
                <c:pt idx="2">
                  <c:v>1.7363122946590634E-2</c:v>
                </c:pt>
                <c:pt idx="3">
                  <c:v>1.4422483905961467E-2</c:v>
                </c:pt>
                <c:pt idx="4">
                  <c:v>2.0037308585458789E-2</c:v>
                </c:pt>
                <c:pt idx="5">
                  <c:v>2.1074622367944405E-2</c:v>
                </c:pt>
                <c:pt idx="6">
                  <c:v>2.4719494468355693E-2</c:v>
                </c:pt>
                <c:pt idx="7">
                  <c:v>9.2768302038490263E-2</c:v>
                </c:pt>
                <c:pt idx="8">
                  <c:v>0.38101809021174804</c:v>
                </c:pt>
                <c:pt idx="9">
                  <c:v>0.84882802933636226</c:v>
                </c:pt>
                <c:pt idx="10">
                  <c:v>2.0791594921152443</c:v>
                </c:pt>
                <c:pt idx="11">
                  <c:v>3.5453182935049083</c:v>
                </c:pt>
                <c:pt idx="12">
                  <c:v>5.3453021180582638</c:v>
                </c:pt>
                <c:pt idx="13">
                  <c:v>7.9010696926167778</c:v>
                </c:pt>
                <c:pt idx="14">
                  <c:v>8.1087467725844675</c:v>
                </c:pt>
                <c:pt idx="15">
                  <c:v>8.1087467725844675</c:v>
                </c:pt>
                <c:pt idx="16">
                  <c:v>8.1087467725844675</c:v>
                </c:pt>
                <c:pt idx="17">
                  <c:v>8.1087467725844675</c:v>
                </c:pt>
                <c:pt idx="18">
                  <c:v>8.1087467725844675</c:v>
                </c:pt>
                <c:pt idx="19">
                  <c:v>6.4672151629540533</c:v>
                </c:pt>
                <c:pt idx="20">
                  <c:v>4.3473053763146776</c:v>
                </c:pt>
                <c:pt idx="21">
                  <c:v>2.7470760157938203</c:v>
                </c:pt>
                <c:pt idx="22">
                  <c:v>1.3730526606745663</c:v>
                </c:pt>
                <c:pt idx="23">
                  <c:v>0.94425146923181691</c:v>
                </c:pt>
                <c:pt idx="24">
                  <c:v>0.85271082308139956</c:v>
                </c:pt>
                <c:pt idx="25">
                  <c:v>0.95956376236609986</c:v>
                </c:pt>
                <c:pt idx="26">
                  <c:v>1.0752814563241107</c:v>
                </c:pt>
                <c:pt idx="27">
                  <c:v>1.072907053713763</c:v>
                </c:pt>
                <c:pt idx="28">
                  <c:v>1.0574520139792196</c:v>
                </c:pt>
                <c:pt idx="29">
                  <c:v>0.95933059867537762</c:v>
                </c:pt>
                <c:pt idx="30">
                  <c:v>0.84064846792407411</c:v>
                </c:pt>
                <c:pt idx="31">
                  <c:v>0.64083689247844045</c:v>
                </c:pt>
                <c:pt idx="32">
                  <c:v>0.49980015396132116</c:v>
                </c:pt>
                <c:pt idx="33">
                  <c:v>0.32922373048030451</c:v>
                </c:pt>
                <c:pt idx="34">
                  <c:v>0.24686664586418969</c:v>
                </c:pt>
                <c:pt idx="35">
                  <c:v>0.19278352669266824</c:v>
                </c:pt>
                <c:pt idx="36">
                  <c:v>0.17056690757320889</c:v>
                </c:pt>
                <c:pt idx="37">
                  <c:v>0.16386718957218721</c:v>
                </c:pt>
                <c:pt idx="38">
                  <c:v>0.16282986780655748</c:v>
                </c:pt>
                <c:pt idx="39">
                  <c:v>0.17645770954541909</c:v>
                </c:pt>
                <c:pt idx="40">
                  <c:v>0.17466858316411263</c:v>
                </c:pt>
                <c:pt idx="41">
                  <c:v>0.17513014460850895</c:v>
                </c:pt>
                <c:pt idx="42">
                  <c:v>0.17887018377014186</c:v>
                </c:pt>
                <c:pt idx="43">
                  <c:v>0.16900142099167273</c:v>
                </c:pt>
                <c:pt idx="44">
                  <c:v>0.17958869069163558</c:v>
                </c:pt>
                <c:pt idx="45">
                  <c:v>0.18167759211831844</c:v>
                </c:pt>
                <c:pt idx="46">
                  <c:v>0.17157091567836738</c:v>
                </c:pt>
                <c:pt idx="47">
                  <c:v>0.19511986567178488</c:v>
                </c:pt>
                <c:pt idx="48">
                  <c:v>0.20531695121905363</c:v>
                </c:pt>
                <c:pt idx="49">
                  <c:v>0.21991549538574667</c:v>
                </c:pt>
                <c:pt idx="50">
                  <c:v>0.2403858017258903</c:v>
                </c:pt>
                <c:pt idx="51">
                  <c:v>0.24850350973742807</c:v>
                </c:pt>
                <c:pt idx="52">
                  <c:v>0.26554782582302683</c:v>
                </c:pt>
                <c:pt idx="53">
                  <c:v>0.27402716228069135</c:v>
                </c:pt>
                <c:pt idx="54">
                  <c:v>0.27554506932318878</c:v>
                </c:pt>
                <c:pt idx="55">
                  <c:v>0.29308425253051101</c:v>
                </c:pt>
                <c:pt idx="56">
                  <c:v>0.3069975954530374</c:v>
                </c:pt>
                <c:pt idx="57">
                  <c:v>0.33003740446301982</c:v>
                </c:pt>
                <c:pt idx="58">
                  <c:v>0.33102713072332257</c:v>
                </c:pt>
                <c:pt idx="59">
                  <c:v>0.35167826326124579</c:v>
                </c:pt>
                <c:pt idx="60">
                  <c:v>0.35272509295153914</c:v>
                </c:pt>
                <c:pt idx="61">
                  <c:v>0.37314781975264405</c:v>
                </c:pt>
                <c:pt idx="62">
                  <c:v>0.36274136826731657</c:v>
                </c:pt>
                <c:pt idx="63">
                  <c:v>0.38481523280337149</c:v>
                </c:pt>
                <c:pt idx="64">
                  <c:v>0.39655402314580118</c:v>
                </c:pt>
                <c:pt idx="65">
                  <c:v>0.4169672340390983</c:v>
                </c:pt>
                <c:pt idx="66">
                  <c:v>0.42263439621153831</c:v>
                </c:pt>
                <c:pt idx="67">
                  <c:v>0.44295244802675798</c:v>
                </c:pt>
                <c:pt idx="68">
                  <c:v>0.45968271520526871</c:v>
                </c:pt>
                <c:pt idx="69">
                  <c:v>0.49672627624509524</c:v>
                </c:pt>
                <c:pt idx="70">
                  <c:v>0.50157024852701204</c:v>
                </c:pt>
                <c:pt idx="71">
                  <c:v>0.55299822185842495</c:v>
                </c:pt>
                <c:pt idx="72">
                  <c:v>0.58216675448524369</c:v>
                </c:pt>
                <c:pt idx="73">
                  <c:v>0.6260575380802561</c:v>
                </c:pt>
                <c:pt idx="74">
                  <c:v>0.60459273954276171</c:v>
                </c:pt>
                <c:pt idx="75">
                  <c:v>0.61096413477498379</c:v>
                </c:pt>
                <c:pt idx="76">
                  <c:v>0.65076751664080401</c:v>
                </c:pt>
                <c:pt idx="77">
                  <c:v>0.65436005124827268</c:v>
                </c:pt>
                <c:pt idx="78">
                  <c:v>0.64466259077663124</c:v>
                </c:pt>
                <c:pt idx="79">
                  <c:v>0.6271471973388284</c:v>
                </c:pt>
                <c:pt idx="80">
                  <c:v>0.6177352300677077</c:v>
                </c:pt>
                <c:pt idx="81">
                  <c:v>0.59541392797921899</c:v>
                </c:pt>
                <c:pt idx="82">
                  <c:v>0.58695838927421795</c:v>
                </c:pt>
                <c:pt idx="83">
                  <c:v>0.56862932185369974</c:v>
                </c:pt>
                <c:pt idx="84">
                  <c:v>0.58967063056117286</c:v>
                </c:pt>
                <c:pt idx="85">
                  <c:v>0.56728747507193389</c:v>
                </c:pt>
                <c:pt idx="86">
                  <c:v>0.56721609778023163</c:v>
                </c:pt>
                <c:pt idx="87">
                  <c:v>0.53934659035004395</c:v>
                </c:pt>
                <c:pt idx="88">
                  <c:v>0.56524615318428972</c:v>
                </c:pt>
                <c:pt idx="89">
                  <c:v>0.55017177371148884</c:v>
                </c:pt>
                <c:pt idx="90">
                  <c:v>0.5486253189455681</c:v>
                </c:pt>
                <c:pt idx="91">
                  <c:v>0.53850912659780936</c:v>
                </c:pt>
                <c:pt idx="92">
                  <c:v>0.52979663443256675</c:v>
                </c:pt>
                <c:pt idx="93">
                  <c:v>0.53680088543286864</c:v>
                </c:pt>
                <c:pt idx="94">
                  <c:v>0.5347072180691379</c:v>
                </c:pt>
                <c:pt idx="95">
                  <c:v>0.55417352428726707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'Normalized to raman'!$A$37:$B$37</c:f>
              <c:strCache>
                <c:ptCount val="2"/>
                <c:pt idx="0">
                  <c:v>SH72</c:v>
                </c:pt>
                <c:pt idx="1">
                  <c:v>23/10/2017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'Normalized to raman'!$D$1:$CU$1</c:f>
              <c:numCache>
                <c:formatCode>General</c:formatCode>
                <c:ptCount val="96"/>
                <c:pt idx="0">
                  <c:v>220</c:v>
                </c:pt>
                <c:pt idx="1">
                  <c:v>222</c:v>
                </c:pt>
                <c:pt idx="2">
                  <c:v>224</c:v>
                </c:pt>
                <c:pt idx="3">
                  <c:v>226</c:v>
                </c:pt>
                <c:pt idx="4">
                  <c:v>228</c:v>
                </c:pt>
                <c:pt idx="5">
                  <c:v>230</c:v>
                </c:pt>
                <c:pt idx="6">
                  <c:v>232</c:v>
                </c:pt>
                <c:pt idx="7">
                  <c:v>234</c:v>
                </c:pt>
                <c:pt idx="8">
                  <c:v>236</c:v>
                </c:pt>
                <c:pt idx="9">
                  <c:v>238</c:v>
                </c:pt>
                <c:pt idx="10">
                  <c:v>240</c:v>
                </c:pt>
                <c:pt idx="11">
                  <c:v>242</c:v>
                </c:pt>
                <c:pt idx="12">
                  <c:v>244</c:v>
                </c:pt>
                <c:pt idx="13">
                  <c:v>246</c:v>
                </c:pt>
                <c:pt idx="14">
                  <c:v>248</c:v>
                </c:pt>
                <c:pt idx="15">
                  <c:v>250</c:v>
                </c:pt>
                <c:pt idx="16">
                  <c:v>252</c:v>
                </c:pt>
                <c:pt idx="17">
                  <c:v>254</c:v>
                </c:pt>
                <c:pt idx="18">
                  <c:v>256</c:v>
                </c:pt>
                <c:pt idx="19">
                  <c:v>258</c:v>
                </c:pt>
                <c:pt idx="20">
                  <c:v>260</c:v>
                </c:pt>
                <c:pt idx="21">
                  <c:v>262</c:v>
                </c:pt>
                <c:pt idx="22">
                  <c:v>264</c:v>
                </c:pt>
                <c:pt idx="23">
                  <c:v>266</c:v>
                </c:pt>
                <c:pt idx="24">
                  <c:v>268</c:v>
                </c:pt>
                <c:pt idx="25">
                  <c:v>270</c:v>
                </c:pt>
                <c:pt idx="26">
                  <c:v>272</c:v>
                </c:pt>
                <c:pt idx="27">
                  <c:v>274</c:v>
                </c:pt>
                <c:pt idx="28">
                  <c:v>276</c:v>
                </c:pt>
                <c:pt idx="29">
                  <c:v>278</c:v>
                </c:pt>
                <c:pt idx="30">
                  <c:v>280</c:v>
                </c:pt>
                <c:pt idx="31">
                  <c:v>282</c:v>
                </c:pt>
                <c:pt idx="32">
                  <c:v>284</c:v>
                </c:pt>
                <c:pt idx="33">
                  <c:v>286</c:v>
                </c:pt>
                <c:pt idx="34">
                  <c:v>288</c:v>
                </c:pt>
                <c:pt idx="35">
                  <c:v>290</c:v>
                </c:pt>
                <c:pt idx="36">
                  <c:v>292</c:v>
                </c:pt>
                <c:pt idx="37">
                  <c:v>294</c:v>
                </c:pt>
                <c:pt idx="38">
                  <c:v>296</c:v>
                </c:pt>
                <c:pt idx="39">
                  <c:v>298</c:v>
                </c:pt>
                <c:pt idx="40">
                  <c:v>300</c:v>
                </c:pt>
                <c:pt idx="41">
                  <c:v>302</c:v>
                </c:pt>
                <c:pt idx="42">
                  <c:v>304</c:v>
                </c:pt>
                <c:pt idx="43">
                  <c:v>306</c:v>
                </c:pt>
                <c:pt idx="44">
                  <c:v>308</c:v>
                </c:pt>
                <c:pt idx="45">
                  <c:v>310</c:v>
                </c:pt>
                <c:pt idx="46">
                  <c:v>312</c:v>
                </c:pt>
                <c:pt idx="47">
                  <c:v>314</c:v>
                </c:pt>
                <c:pt idx="48">
                  <c:v>316</c:v>
                </c:pt>
                <c:pt idx="49">
                  <c:v>318</c:v>
                </c:pt>
                <c:pt idx="50">
                  <c:v>320</c:v>
                </c:pt>
                <c:pt idx="51">
                  <c:v>322</c:v>
                </c:pt>
                <c:pt idx="52">
                  <c:v>324</c:v>
                </c:pt>
                <c:pt idx="53">
                  <c:v>326</c:v>
                </c:pt>
                <c:pt idx="54">
                  <c:v>328</c:v>
                </c:pt>
                <c:pt idx="55">
                  <c:v>330</c:v>
                </c:pt>
                <c:pt idx="56">
                  <c:v>332</c:v>
                </c:pt>
                <c:pt idx="57">
                  <c:v>334</c:v>
                </c:pt>
                <c:pt idx="58">
                  <c:v>336</c:v>
                </c:pt>
                <c:pt idx="59">
                  <c:v>338</c:v>
                </c:pt>
                <c:pt idx="60">
                  <c:v>340</c:v>
                </c:pt>
                <c:pt idx="61">
                  <c:v>342</c:v>
                </c:pt>
                <c:pt idx="62">
                  <c:v>344</c:v>
                </c:pt>
                <c:pt idx="63">
                  <c:v>346</c:v>
                </c:pt>
                <c:pt idx="64">
                  <c:v>348</c:v>
                </c:pt>
                <c:pt idx="65">
                  <c:v>350</c:v>
                </c:pt>
                <c:pt idx="66">
                  <c:v>352</c:v>
                </c:pt>
                <c:pt idx="67">
                  <c:v>354</c:v>
                </c:pt>
                <c:pt idx="68">
                  <c:v>356</c:v>
                </c:pt>
                <c:pt idx="69">
                  <c:v>358</c:v>
                </c:pt>
                <c:pt idx="70">
                  <c:v>360</c:v>
                </c:pt>
                <c:pt idx="71">
                  <c:v>362</c:v>
                </c:pt>
                <c:pt idx="72">
                  <c:v>364</c:v>
                </c:pt>
                <c:pt idx="73">
                  <c:v>366</c:v>
                </c:pt>
                <c:pt idx="74">
                  <c:v>368</c:v>
                </c:pt>
                <c:pt idx="75">
                  <c:v>370</c:v>
                </c:pt>
                <c:pt idx="76">
                  <c:v>372</c:v>
                </c:pt>
                <c:pt idx="77">
                  <c:v>374</c:v>
                </c:pt>
                <c:pt idx="78">
                  <c:v>376</c:v>
                </c:pt>
                <c:pt idx="79">
                  <c:v>378</c:v>
                </c:pt>
                <c:pt idx="80">
                  <c:v>380</c:v>
                </c:pt>
                <c:pt idx="81">
                  <c:v>382</c:v>
                </c:pt>
                <c:pt idx="82">
                  <c:v>384</c:v>
                </c:pt>
                <c:pt idx="83">
                  <c:v>386</c:v>
                </c:pt>
                <c:pt idx="84">
                  <c:v>388</c:v>
                </c:pt>
                <c:pt idx="85">
                  <c:v>390</c:v>
                </c:pt>
                <c:pt idx="86">
                  <c:v>392</c:v>
                </c:pt>
                <c:pt idx="87">
                  <c:v>394</c:v>
                </c:pt>
                <c:pt idx="88">
                  <c:v>396</c:v>
                </c:pt>
                <c:pt idx="89">
                  <c:v>398</c:v>
                </c:pt>
                <c:pt idx="90">
                  <c:v>400</c:v>
                </c:pt>
                <c:pt idx="91">
                  <c:v>402</c:v>
                </c:pt>
                <c:pt idx="92">
                  <c:v>404</c:v>
                </c:pt>
                <c:pt idx="93">
                  <c:v>406</c:v>
                </c:pt>
                <c:pt idx="94">
                  <c:v>408</c:v>
                </c:pt>
                <c:pt idx="95">
                  <c:v>410</c:v>
                </c:pt>
              </c:numCache>
            </c:numRef>
          </c:xVal>
          <c:yVal>
            <c:numRef>
              <c:f>'Normalized to raman'!$D$37:$CU$37</c:f>
              <c:numCache>
                <c:formatCode>General</c:formatCode>
                <c:ptCount val="96"/>
                <c:pt idx="0">
                  <c:v>1.5241961431708941E-2</c:v>
                </c:pt>
                <c:pt idx="1">
                  <c:v>1.9310635909385782E-2</c:v>
                </c:pt>
                <c:pt idx="2">
                  <c:v>1.6145614252771643E-2</c:v>
                </c:pt>
                <c:pt idx="3">
                  <c:v>1.8211117084329674E-2</c:v>
                </c:pt>
                <c:pt idx="4">
                  <c:v>1.7841640879435221E-2</c:v>
                </c:pt>
                <c:pt idx="5">
                  <c:v>2.2938615612272603E-2</c:v>
                </c:pt>
                <c:pt idx="6">
                  <c:v>2.6277247469787785E-2</c:v>
                </c:pt>
                <c:pt idx="7">
                  <c:v>0.12195795472515421</c:v>
                </c:pt>
                <c:pt idx="8">
                  <c:v>0.33511839064075666</c:v>
                </c:pt>
                <c:pt idx="9">
                  <c:v>1.015780596676886</c:v>
                </c:pt>
                <c:pt idx="10">
                  <c:v>2.0948082125586329</c:v>
                </c:pt>
                <c:pt idx="11">
                  <c:v>4.3379451016851958</c:v>
                </c:pt>
                <c:pt idx="12">
                  <c:v>6.6362450749886888</c:v>
                </c:pt>
                <c:pt idx="13">
                  <c:v>7.5863525757454982</c:v>
                </c:pt>
                <c:pt idx="14">
                  <c:v>7.5863525757454982</c:v>
                </c:pt>
                <c:pt idx="15">
                  <c:v>7.5863525757454982</c:v>
                </c:pt>
                <c:pt idx="16">
                  <c:v>7.5863525757454982</c:v>
                </c:pt>
                <c:pt idx="17">
                  <c:v>7.5863525757454982</c:v>
                </c:pt>
                <c:pt idx="18">
                  <c:v>7.5863525757454982</c:v>
                </c:pt>
                <c:pt idx="19">
                  <c:v>7.2355826870225712</c:v>
                </c:pt>
                <c:pt idx="20">
                  <c:v>4.9798925465927857</c:v>
                </c:pt>
                <c:pt idx="21">
                  <c:v>3.2183954115643933</c:v>
                </c:pt>
                <c:pt idx="22">
                  <c:v>1.5739462202110743</c:v>
                </c:pt>
                <c:pt idx="23">
                  <c:v>0.97548999772677125</c:v>
                </c:pt>
                <c:pt idx="24">
                  <c:v>0.83804080163849315</c:v>
                </c:pt>
                <c:pt idx="25">
                  <c:v>0.90066461354642624</c:v>
                </c:pt>
                <c:pt idx="26">
                  <c:v>1.02082860117453</c:v>
                </c:pt>
                <c:pt idx="27">
                  <c:v>1.0550117297791204</c:v>
                </c:pt>
                <c:pt idx="28">
                  <c:v>1.0114581836387853</c:v>
                </c:pt>
                <c:pt idx="29">
                  <c:v>0.94591418631342494</c:v>
                </c:pt>
                <c:pt idx="30">
                  <c:v>0.77659664438352927</c:v>
                </c:pt>
                <c:pt idx="31">
                  <c:v>0.63449561949782218</c:v>
                </c:pt>
                <c:pt idx="32">
                  <c:v>0.47083595081742352</c:v>
                </c:pt>
                <c:pt idx="33">
                  <c:v>0.37426939538346832</c:v>
                </c:pt>
                <c:pt idx="34">
                  <c:v>0.27569966830339426</c:v>
                </c:pt>
                <c:pt idx="35">
                  <c:v>0.22449842328090838</c:v>
                </c:pt>
                <c:pt idx="36">
                  <c:v>0.1993385067470409</c:v>
                </c:pt>
                <c:pt idx="37">
                  <c:v>0.20780527146172276</c:v>
                </c:pt>
                <c:pt idx="38">
                  <c:v>0.20812578489981401</c:v>
                </c:pt>
                <c:pt idx="39">
                  <c:v>0.22006917491957403</c:v>
                </c:pt>
                <c:pt idx="40">
                  <c:v>0.22461861955438772</c:v>
                </c:pt>
                <c:pt idx="41">
                  <c:v>0.22034516928309025</c:v>
                </c:pt>
                <c:pt idx="42">
                  <c:v>0.22814866625527788</c:v>
                </c:pt>
                <c:pt idx="43">
                  <c:v>0.21592482324299286</c:v>
                </c:pt>
                <c:pt idx="44">
                  <c:v>0.23231527373495139</c:v>
                </c:pt>
                <c:pt idx="45">
                  <c:v>0.23085963218685626</c:v>
                </c:pt>
                <c:pt idx="46">
                  <c:v>0.2388901532873666</c:v>
                </c:pt>
                <c:pt idx="47">
                  <c:v>0.24967170076502154</c:v>
                </c:pt>
                <c:pt idx="48">
                  <c:v>0.2703623084919885</c:v>
                </c:pt>
                <c:pt idx="49">
                  <c:v>0.27680808944968732</c:v>
                </c:pt>
                <c:pt idx="50">
                  <c:v>0.28830188237342036</c:v>
                </c:pt>
                <c:pt idx="51">
                  <c:v>0.31001633919492932</c:v>
                </c:pt>
                <c:pt idx="52">
                  <c:v>0.32451489705623088</c:v>
                </c:pt>
                <c:pt idx="53">
                  <c:v>0.3360843671788683</c:v>
                </c:pt>
                <c:pt idx="54">
                  <c:v>0.361391186949926</c:v>
                </c:pt>
                <c:pt idx="55">
                  <c:v>0.38045254292789671</c:v>
                </c:pt>
                <c:pt idx="56">
                  <c:v>0.38393807055421181</c:v>
                </c:pt>
                <c:pt idx="57">
                  <c:v>0.39073552307433124</c:v>
                </c:pt>
                <c:pt idx="58">
                  <c:v>0.42173581791144343</c:v>
                </c:pt>
                <c:pt idx="59">
                  <c:v>0.42445569363264907</c:v>
                </c:pt>
                <c:pt idx="60">
                  <c:v>0.45366648747010979</c:v>
                </c:pt>
                <c:pt idx="61">
                  <c:v>0.44114884545183469</c:v>
                </c:pt>
                <c:pt idx="62">
                  <c:v>0.46560542632925134</c:v>
                </c:pt>
                <c:pt idx="63">
                  <c:v>0.46581019465448176</c:v>
                </c:pt>
                <c:pt idx="64">
                  <c:v>0.4792314894938195</c:v>
                </c:pt>
                <c:pt idx="65">
                  <c:v>0.49209635191389678</c:v>
                </c:pt>
                <c:pt idx="66">
                  <c:v>0.51280031312271901</c:v>
                </c:pt>
                <c:pt idx="67">
                  <c:v>0.52047916266080885</c:v>
                </c:pt>
                <c:pt idx="68">
                  <c:v>0.55771601896977119</c:v>
                </c:pt>
                <c:pt idx="69">
                  <c:v>0.56578214935522919</c:v>
                </c:pt>
                <c:pt idx="70">
                  <c:v>0.63665460417075836</c:v>
                </c:pt>
                <c:pt idx="71">
                  <c:v>0.66831372305813674</c:v>
                </c:pt>
                <c:pt idx="72">
                  <c:v>0.72800843975901541</c:v>
                </c:pt>
                <c:pt idx="73">
                  <c:v>0.73721860804410466</c:v>
                </c:pt>
                <c:pt idx="74">
                  <c:v>0.78676833804611168</c:v>
                </c:pt>
                <c:pt idx="75">
                  <c:v>0.78669711947621612</c:v>
                </c:pt>
                <c:pt idx="76">
                  <c:v>0.78596261822704572</c:v>
                </c:pt>
                <c:pt idx="77">
                  <c:v>0.80595879261879866</c:v>
                </c:pt>
                <c:pt idx="78">
                  <c:v>0.76517852865870062</c:v>
                </c:pt>
                <c:pt idx="79">
                  <c:v>0.73463228207823372</c:v>
                </c:pt>
                <c:pt idx="80">
                  <c:v>0.7005159283513106</c:v>
                </c:pt>
                <c:pt idx="81">
                  <c:v>0.68155695653595505</c:v>
                </c:pt>
                <c:pt idx="82">
                  <c:v>0.6787792157267093</c:v>
                </c:pt>
                <c:pt idx="83">
                  <c:v>0.65382406751807209</c:v>
                </c:pt>
                <c:pt idx="84">
                  <c:v>0.65356587779702979</c:v>
                </c:pt>
                <c:pt idx="85">
                  <c:v>0.64690197503224511</c:v>
                </c:pt>
                <c:pt idx="86">
                  <c:v>0.62098084281710608</c:v>
                </c:pt>
                <c:pt idx="87">
                  <c:v>0.61938275666082954</c:v>
                </c:pt>
                <c:pt idx="88">
                  <c:v>0.61906224322273828</c:v>
                </c:pt>
                <c:pt idx="89">
                  <c:v>0.6248046885239863</c:v>
                </c:pt>
                <c:pt idx="90">
                  <c:v>0.61283903523274375</c:v>
                </c:pt>
                <c:pt idx="91">
                  <c:v>0.60892616631349394</c:v>
                </c:pt>
                <c:pt idx="92">
                  <c:v>0.5914406406887075</c:v>
                </c:pt>
                <c:pt idx="93">
                  <c:v>0.63214522744990131</c:v>
                </c:pt>
                <c:pt idx="94">
                  <c:v>0.6049732220118974</c:v>
                </c:pt>
                <c:pt idx="95">
                  <c:v>0.60814269482912997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75027456"/>
        <c:axId val="-375025824"/>
      </c:scatterChart>
      <c:valAx>
        <c:axId val="-375027456"/>
        <c:scaling>
          <c:orientation val="minMax"/>
          <c:max val="410"/>
          <c:min val="2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25824"/>
        <c:crosses val="autoZero"/>
        <c:crossBetween val="midCat"/>
      </c:valAx>
      <c:valAx>
        <c:axId val="-37502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5027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GB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7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6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41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7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1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60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5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9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74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3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GB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GB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A6A1-31D4-4F87-8AEB-C2CA97B0E14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98AD-DD60-444F-A113-01235C92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7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210</a:t>
            </a:r>
            <a:endParaRPr lang="en-GB" dirty="0"/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826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מחבר ישר 8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3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255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522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7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66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7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265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0130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7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830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9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275</a:t>
            </a:r>
            <a:endParaRPr lang="en-GB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9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מחבר ישר 5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64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280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462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0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285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535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8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290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3254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17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295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158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4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047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5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215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717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מחבר ישר 5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305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460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4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310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611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315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6333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4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7490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3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325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3196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4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330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031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0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6779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5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225</a:t>
            </a:r>
            <a:endParaRPr lang="en-GB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069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מחבר ישר 5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1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166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5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235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151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6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4599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5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245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1024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0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250</a:t>
            </a:r>
            <a:endParaRPr lang="en-GB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9153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ישר 4"/>
          <p:cNvCxnSpPr/>
          <p:nvPr/>
        </p:nvCxnSpPr>
        <p:spPr>
          <a:xfrm flipV="1">
            <a:off x="9144000" y="1778924"/>
            <a:ext cx="8313" cy="382385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מסך רחב</PresentationFormat>
  <Paragraphs>25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ערכת נושא Office</vt:lpstr>
      <vt:lpstr>210</vt:lpstr>
      <vt:lpstr>215</vt:lpstr>
      <vt:lpstr>220</vt:lpstr>
      <vt:lpstr>225</vt:lpstr>
      <vt:lpstr>230</vt:lpstr>
      <vt:lpstr>235</vt:lpstr>
      <vt:lpstr>240</vt:lpstr>
      <vt:lpstr>245</vt:lpstr>
      <vt:lpstr>250</vt:lpstr>
      <vt:lpstr>255</vt:lpstr>
      <vt:lpstr>260</vt:lpstr>
      <vt:lpstr>265</vt:lpstr>
      <vt:lpstr>270</vt:lpstr>
      <vt:lpstr>275</vt:lpstr>
      <vt:lpstr>280</vt:lpstr>
      <vt:lpstr>285</vt:lpstr>
      <vt:lpstr>290</vt:lpstr>
      <vt:lpstr>295</vt:lpstr>
      <vt:lpstr>300</vt:lpstr>
      <vt:lpstr>305</vt:lpstr>
      <vt:lpstr>310</vt:lpstr>
      <vt:lpstr>315</vt:lpstr>
      <vt:lpstr>320</vt:lpstr>
      <vt:lpstr>325</vt:lpstr>
      <vt:lpstr>330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210</dc:title>
  <dc:creator>עטרה בקל</dc:creator>
  <cp:lastModifiedBy>עטרה בקל</cp:lastModifiedBy>
  <cp:revision>2</cp:revision>
  <dcterms:created xsi:type="dcterms:W3CDTF">2017-12-14T13:37:22Z</dcterms:created>
  <dcterms:modified xsi:type="dcterms:W3CDTF">2017-12-14T13:38:40Z</dcterms:modified>
</cp:coreProperties>
</file>