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20-03-25T11:00:55.656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</inkml:definitions>
  <inkml:trace contextRef="#ctx0" brushRef="#br0">739 92 0,'185'0'156,"-69"0"-156,68 0 16,1 23-1,-23-23-15,-1 23 16,-91-23-16,-47 0 16,0 0-1,0 0 63,0 0-62,0 0-16,0 0 31,0 0-15,0 0 31,0 0-47,0 0 15,1 0 1,22 0 0,-23 0-16,0 0 15,0 0-15,0 0 16,0 0-1,0 0 1,0 0 156,0 0-141,1 0-15,-1 0-1,0 23-15,0-23 16,0 0 31,-23 23 234,-23-23-281,0 0 16,0 23-16,0-23 15,-1 0 1,1 0 0,0 0-16,0 0 15,0 0 1,0 0-16,-23 0 16,23 0-1,-23 0-15,-1 0 16,1 0-16,23 0 15,-46 0-15,46 0 16,-23-23-16,-1 23 16,1 0-16,23 0 15,0 0 1,0 0 0,0 0 15,0 0-16,0 0 1,0 0-16,-1 0 16,1 0-16,-23 0 15,23 0-15,0 0 16,0 0-16,-23 0 16,23 0-1,0 0 1,-1 0-1,1 0 1,0 0 15,-23 0-15,23 0 0,0 0-1,0 0 1,0 0-16,-23 0 31,22 0-15,1 0-1,-23 0 1,23 0 0,0 0-16,0 0 15,0 0 1,0 0-1,0 0 1,0 0-16,-1 0 16,1 0 46,0 0-15,0 0-31,0 23 31</inkml:trace>
  <inkml:trace contextRef="#ctx0" brushRef="#br0" timeOffset="-3131.6472">70 0 0,'0'23'234,"0"0"-203,0 0 16,0 0 0,0 0-31,0 0 124,0 0-30,-23 0-32,23-69 47,-23 46-125,-1-23 15,24 0-15,0 0 32,0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20-03-25T11:00:58.765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</inkml:definitions>
  <inkml:trace contextRef="#ctx0" brushRef="#br0">101 2 0,'-23'0'171,"0"0"-124,0 0-31,0 23 15,23 0 0,0 0-15,0 0 0,0 0 15,0 0-15,0 0-1,0 1 16,0-1 1,23-23-17,0 0 1,0 0 31,0 0-32,0 0 17,-23-23-17,23 23-15,-46 0 235,0 0-220,0 0 17,0 0 30,0 0-15,0 23-31,23 0 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20-03-25T11:01:02.755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</inkml:definitions>
  <inkml:trace contextRef="#ctx0" brushRef="#br0">162 0 0,'23'0'266,"23"0"-266,0 23 15,1-23-15,-1 0 16,0 0-16,-23 0 31,0 0 16,0 0-47,0 0 31,0 0-31,0 0 16,1 0-16,-1 0 31,0 0 0,0 0-31,0 0 16,0 0-16,0 0 16,0 0-1,0 0 1,23 0 0,-22 0-1,22 0 1,-23 0-1,0 0 1,0 0-16,0 0 16,23 0-16,-23 0 15,0 0-15,1 0 16,-1 0 0,0 0-16,23 0 15,-23 0-15,0 0 16,0 0-16,23 23 15,-23-23-15,24 0 16,-24 0-16,0 0 16,0 0-16,23 0 15,-23 0-15,0 0 16,0 0-16,24 0 16,-24 0-16,0 0 15,0 0-15,0 0 16,0 0-1,0 0 1,0 0 0,0 0-1,0 0 63,0 0-78,1 0 32,-1 0-1,0 0 0,0 0-15,0 23 15,-23 0-15,23-23-1,-23 23 32,0 1 16,-23-24-63,-23 23 15,23 0-15,0-23 16,-24 0-16,-22 0 16,23 0-16,0 0 15,23 0 1,0 0 15,23 23-15,-24-23-1,1 0 1,0 0 0,0 0-1,0 0 1,0 0-1,0 0-15,0 0 16,0 0-16,0 0 16,0 0-16,-1 0 15,1 0 1,0 0 15,0 0-15,0 0-1,0 0-15,0 0 16,0 0-16,0 0 16,0 0-16,-24 0 15,24 0-15,0 0 32,0 0-17,-23 0-15,23 0 16,0 0-1,0 0-15,0 0 16,0 0-16,-1 0 16,1 0 15,0 0 0,0 0-15,0 0-16,0 0 15,0 0 1,0 0 15,0 0-31,0 0 16,0 0 0,-1 0-16,1 0 15,0 0-15,0 0 16,0 0-16,0 0 15,0 0 1,0 0 0,0 0-1,23-23-15,-23 23 16,0 0 0,-1 0-16,1 0 15,0 0 16,0 0-15,0 0 0,0 0 15,0 0-15,0 0-1,0 0-15,0 0 31,0 0-15,-1 0 31,1 0-31,0 0 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8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AB5A-95BA-4B03-90F5-B8F61672ACF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700-7CCB-40A4-8069-11CCB79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emf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1.emf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110.emf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71" t="20699" r="66982" b="37151"/>
          <a:stretch/>
        </p:blipFill>
        <p:spPr>
          <a:xfrm>
            <a:off x="560439" y="530942"/>
            <a:ext cx="7500911" cy="3451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439" y="4473575"/>
            <a:ext cx="894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(A). </a:t>
            </a:r>
            <a:r>
              <a:rPr lang="en-US" dirty="0" smtClean="0"/>
              <a:t>Agar pads were inoculated with XP and incubated for </a:t>
            </a:r>
            <a:r>
              <a:rPr lang="en-US" dirty="0" smtClean="0"/>
              <a:t>12 h. until the reached the peak of their elongation process.  (B). Once they reached the peak, the pads with intact colonies were transfer to a </a:t>
            </a:r>
            <a:r>
              <a:rPr lang="en-US" dirty="0" smtClean="0"/>
              <a:t>bi-partite plate that half of the agar in it was already pre-conditioned 36 h in advance </a:t>
            </a:r>
            <a:r>
              <a:rPr lang="en-US" dirty="0" smtClean="0"/>
              <a:t>with </a:t>
            </a:r>
            <a:r>
              <a:rPr lang="en-US" dirty="0" smtClean="0"/>
              <a:t>XP </a:t>
            </a:r>
            <a:r>
              <a:rPr lang="en-US" dirty="0" smtClean="0"/>
              <a:t>volatiles (</a:t>
            </a:r>
            <a:r>
              <a:rPr lang="en-US" dirty="0" err="1" smtClean="0"/>
              <a:t>Xp</a:t>
            </a:r>
            <a:r>
              <a:rPr lang="en-US" dirty="0" smtClean="0"/>
              <a:t> was grown on the opposing partition) . (C). </a:t>
            </a:r>
            <a:r>
              <a:rPr lang="en-US" dirty="0" smtClean="0"/>
              <a:t>sampling in different time intervals </a:t>
            </a:r>
            <a:r>
              <a:rPr lang="en-US" dirty="0" smtClean="0"/>
              <a:t>by harvesting agar </a:t>
            </a:r>
            <a:r>
              <a:rPr lang="en-US" dirty="0" smtClean="0"/>
              <a:t>pads in </a:t>
            </a:r>
            <a:r>
              <a:rPr lang="en-US" dirty="0" smtClean="0"/>
              <a:t>to fixation </a:t>
            </a:r>
            <a:r>
              <a:rPr lang="en-US" dirty="0" smtClean="0"/>
              <a:t>buffer and subsequently analysis in image stream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7085451" y="68664"/>
            <a:ext cx="420209" cy="5482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84191" y="60959"/>
            <a:ext cx="5557008" cy="5254853"/>
            <a:chOff x="-242532" y="391887"/>
            <a:chExt cx="5557008" cy="52548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929" y="775210"/>
              <a:ext cx="4275909" cy="2864634"/>
            </a:xfrm>
            <a:prstGeom prst="rect">
              <a:avLst/>
            </a:prstGeom>
          </p:spPr>
        </p:pic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77677" y="391887"/>
              <a:ext cx="420209" cy="548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-242532" y="3718921"/>
              <a:ext cx="420209" cy="548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3162" r="91947" b="40864"/>
            <a:stretch/>
          </p:blipFill>
          <p:spPr>
            <a:xfrm>
              <a:off x="4931146" y="5138686"/>
              <a:ext cx="383330" cy="50805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l="2017" t="44192" r="90377" b="38059"/>
            <a:stretch/>
          </p:blipFill>
          <p:spPr>
            <a:xfrm>
              <a:off x="4948557" y="1996667"/>
              <a:ext cx="365919" cy="616520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-1288140" y="1187727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Mid-elongation</a:t>
            </a:r>
          </a:p>
          <a:p>
            <a:r>
              <a:rPr lang="en-US" dirty="0" smtClean="0"/>
              <a:t>FINAL PLOT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994310" y="60658"/>
            <a:ext cx="4819343" cy="6409815"/>
            <a:chOff x="6994310" y="60658"/>
            <a:chExt cx="4819343" cy="640981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4310" y="3536368"/>
              <a:ext cx="4710012" cy="293410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/>
            <a:srcRect l="2017" t="44192" r="90377" b="38059"/>
            <a:stretch/>
          </p:blipFill>
          <p:spPr>
            <a:xfrm>
              <a:off x="11430323" y="4779822"/>
              <a:ext cx="365919" cy="616520"/>
            </a:xfrm>
            <a:prstGeom prst="rect">
              <a:avLst/>
            </a:prstGeom>
          </p:spPr>
        </p:pic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7099538" y="3389675"/>
              <a:ext cx="420209" cy="548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 smtClean="0">
                  <a:ea typeface="Calibri" panose="020F0502020204030204" pitchFamily="34" charset="0"/>
                  <a:cs typeface="Arial" panose="020B0604020202020204" pitchFamily="34" charset="0"/>
                </a:rPr>
                <a:t>D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99251" y="241067"/>
              <a:ext cx="4543780" cy="328128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3162" r="91947" b="40864"/>
            <a:stretch/>
          </p:blipFill>
          <p:spPr>
            <a:xfrm>
              <a:off x="11430323" y="1510893"/>
              <a:ext cx="383330" cy="508054"/>
            </a:xfrm>
            <a:prstGeom prst="rect">
              <a:avLst/>
            </a:prstGeom>
          </p:spPr>
        </p:pic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7096539" y="60658"/>
              <a:ext cx="420209" cy="548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89759" y="2823570"/>
            <a:ext cx="4707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h</a:t>
            </a:r>
          </a:p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0656753" y="2917898"/>
              <a:ext cx="865080" cy="78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18593" y="2879738"/>
                <a:ext cx="9414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0695273" y="6317018"/>
              <a:ext cx="49680" cy="92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57113" y="6278858"/>
                <a:ext cx="126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10914513" y="6334298"/>
              <a:ext cx="707040" cy="88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76353" y="6296138"/>
                <a:ext cx="783360" cy="1648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/>
          <p:cNvSpPr txBox="1"/>
          <p:nvPr/>
        </p:nvSpPr>
        <p:spPr>
          <a:xfrm>
            <a:off x="10394444" y="2838058"/>
            <a:ext cx="54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64536" y="2838058"/>
            <a:ext cx="54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zone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47091" y="6207481"/>
            <a:ext cx="54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017183" y="6207481"/>
            <a:ext cx="54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zone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9163" y="3592627"/>
            <a:ext cx="4784650" cy="306944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17191" y="6240261"/>
            <a:ext cx="5565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h</a:t>
            </a:r>
          </a:p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09422" y="6254906"/>
            <a:ext cx="548688" cy="3535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1924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WIS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efrat hagai</dc:creator>
  <cp:lastModifiedBy>efrat hagai</cp:lastModifiedBy>
  <cp:revision>1</cp:revision>
  <dcterms:created xsi:type="dcterms:W3CDTF">2020-04-12T19:50:15Z</dcterms:created>
  <dcterms:modified xsi:type="dcterms:W3CDTF">2020-04-12T19:50:33Z</dcterms:modified>
</cp:coreProperties>
</file>