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3511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01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05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4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9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25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96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79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Sci-Fi</a:t>
            </a:r>
            <a:r>
              <a:rPr lang="en" dirty="0" smtClean="0"/>
              <a:t> Filmlerinin Zaman Icerisinde Degerlendirme Trendlerinin Incelemesi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Metin Emiroglu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Datasetler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tr-TR" dirty="0"/>
              <a:t>Bu proje UCSanDiegoX: DSE200x kursunun 6. haftasina denk gelen calismayi icermektedir. Projede kullanilan veri Movielens datasetini icermekte ve yillara ait cesitli filmlere verilmis puanlari incelemektedir. Calismada </a:t>
            </a:r>
            <a:r>
              <a:rPr lang="tr-TR" i="1" dirty="0"/>
              <a:t>ml-latest.zip</a:t>
            </a:r>
            <a:r>
              <a:rPr lang="tr-TR" dirty="0"/>
              <a:t> dosyasi kullanilmis olup 58.000 film icin 280.000 kullanici tarafindan verilmis toplam 27.000.000 puan bilgisini icermektedir. Dosya boyutu buyuk oldugu icin bu dosyaya dahil edilmemis, altta referans edilen sayfadan indirilebilmektedir</a:t>
            </a:r>
            <a:r>
              <a:rPr lang="tr-TR" dirty="0" smtClean="0"/>
              <a:t>.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Bu calisma icin </a:t>
            </a:r>
            <a:r>
              <a:rPr lang="en-US" dirty="0" err="1" smtClean="0"/>
              <a:t>alttaki</a:t>
            </a:r>
            <a:r>
              <a:rPr lang="en-US" dirty="0" smtClean="0"/>
              <a:t> dataset </a:t>
            </a:r>
            <a:r>
              <a:rPr lang="en-US" dirty="0" err="1" smtClean="0"/>
              <a:t>kullanilmistir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buChar char="-"/>
            </a:pPr>
            <a:r>
              <a:rPr lang="en" dirty="0" smtClean="0"/>
              <a:t>Movielens Movie Dataset (</a:t>
            </a:r>
            <a:r>
              <a:rPr lang="tr-TR" u="sng" dirty="0">
                <a:hlinkClick r:id="rId3"/>
              </a:rPr>
              <a:t>https://grouplens.org/datasets/movielens/</a:t>
            </a:r>
            <a:r>
              <a:rPr lang="en"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Motivasyon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tr-TR" dirty="0"/>
              <a:t>Kisisel olarak genc </a:t>
            </a:r>
            <a:r>
              <a:rPr lang="tr-TR" dirty="0" smtClean="0"/>
              <a:t>yaslari</a:t>
            </a:r>
            <a:r>
              <a:rPr lang="en-US" smtClean="0"/>
              <a:t>m</a:t>
            </a:r>
            <a:r>
              <a:rPr lang="tr-TR" smtClean="0"/>
              <a:t>da </a:t>
            </a:r>
            <a:r>
              <a:rPr lang="tr-TR" dirty="0"/>
              <a:t>izlemis oldugum ve etkilendigim </a:t>
            </a:r>
            <a:r>
              <a:rPr lang="en-US" dirty="0" smtClean="0"/>
              <a:t>Sci-Fi </a:t>
            </a:r>
            <a:r>
              <a:rPr lang="tr-TR" dirty="0" smtClean="0"/>
              <a:t>filmleri</a:t>
            </a:r>
            <a:r>
              <a:rPr lang="en-US" dirty="0" err="1" smtClean="0"/>
              <a:t>ni</a:t>
            </a:r>
            <a:r>
              <a:rPr lang="tr-TR" dirty="0" smtClean="0"/>
              <a:t> </a:t>
            </a:r>
            <a:r>
              <a:rPr lang="tr-TR" dirty="0"/>
              <a:t>yillar sonra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tr-TR" dirty="0" smtClean="0"/>
              <a:t>izledigimde,</a:t>
            </a:r>
            <a:r>
              <a:rPr lang="en-US" dirty="0" smtClean="0"/>
              <a:t> </a:t>
            </a:r>
            <a:r>
              <a:rPr lang="en-US" dirty="0" err="1" smtClean="0"/>
              <a:t>bende</a:t>
            </a:r>
            <a:r>
              <a:rPr lang="tr-TR" dirty="0" smtClean="0"/>
              <a:t> </a:t>
            </a:r>
            <a:r>
              <a:rPr lang="tr-TR" dirty="0"/>
              <a:t>ilk izledigimden cok farkli bir izlenim birakmaktadir. </a:t>
            </a: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tr-TR" dirty="0" smtClean="0"/>
              <a:t>Buradan yola cikarak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/>
              <a:t>ciktigi yila gercekci bir sekilde hitap </a:t>
            </a:r>
            <a:r>
              <a:rPr lang="tr-TR" dirty="0" smtClean="0"/>
              <a:t>eden</a:t>
            </a:r>
            <a:r>
              <a:rPr lang="en-US" dirty="0" smtClean="0"/>
              <a:t> </a:t>
            </a:r>
            <a:r>
              <a:rPr lang="en-US" dirty="0" err="1" smtClean="0"/>
              <a:t>vezamanin</a:t>
            </a:r>
            <a:r>
              <a:rPr lang="en-US" dirty="0" smtClean="0"/>
              <a:t> </a:t>
            </a:r>
            <a:r>
              <a:rPr lang="en-US" dirty="0" err="1" smtClean="0"/>
              <a:t>teknolojik</a:t>
            </a:r>
            <a:r>
              <a:rPr lang="en-US" dirty="0" smtClean="0"/>
              <a:t> </a:t>
            </a:r>
            <a:r>
              <a:rPr lang="en-US" dirty="0" err="1" smtClean="0"/>
              <a:t>imkanlarini</a:t>
            </a:r>
            <a:r>
              <a:rPr lang="en-US" dirty="0" smtClean="0"/>
              <a:t> </a:t>
            </a:r>
            <a:r>
              <a:rPr lang="en-US" dirty="0" err="1" smtClean="0"/>
              <a:t>sonuna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kullanan</a:t>
            </a:r>
            <a:r>
              <a:rPr lang="tr-TR" dirty="0" smtClean="0"/>
              <a:t> </a:t>
            </a:r>
            <a:r>
              <a:rPr lang="tr-TR" dirty="0"/>
              <a:t>filmlerin uzerinden yillar gecince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tr-TR" dirty="0" smtClean="0"/>
              <a:t>degerlendiginde</a:t>
            </a:r>
            <a:r>
              <a:rPr lang="en-US" dirty="0" smtClean="0"/>
              <a:t> o </a:t>
            </a:r>
            <a:r>
              <a:rPr lang="en-US" dirty="0" err="1" smtClean="0"/>
              <a:t>gunun</a:t>
            </a:r>
            <a:r>
              <a:rPr lang="en-US" dirty="0" smtClean="0"/>
              <a:t> </a:t>
            </a:r>
            <a:r>
              <a:rPr lang="en-US" dirty="0" err="1" smtClean="0"/>
              <a:t>sartlarindan</a:t>
            </a:r>
            <a:r>
              <a:rPr lang="en-US" dirty="0" smtClean="0"/>
              <a:t> </a:t>
            </a:r>
            <a:r>
              <a:rPr lang="en-US" dirty="0" err="1" smtClean="0"/>
              <a:t>etkilenilerek</a:t>
            </a:r>
            <a:r>
              <a:rPr lang="en-US" dirty="0" smtClean="0"/>
              <a:t> </a:t>
            </a:r>
            <a:r>
              <a:rPr lang="tr-TR" dirty="0" smtClean="0"/>
              <a:t>farkli </a:t>
            </a:r>
            <a:r>
              <a:rPr lang="tr-TR" dirty="0"/>
              <a:t>degerlendirildigi </a:t>
            </a:r>
            <a:r>
              <a:rPr lang="tr-TR" dirty="0" smtClean="0"/>
              <a:t>ihtimal</a:t>
            </a:r>
            <a:r>
              <a:rPr lang="en-US" dirty="0" err="1" smtClean="0"/>
              <a:t>inin</a:t>
            </a:r>
            <a:r>
              <a:rPr lang="en-US" dirty="0" smtClean="0"/>
              <a:t> </a:t>
            </a:r>
            <a:r>
              <a:rPr lang="en-US" dirty="0" err="1" smtClean="0"/>
              <a:t>oldugunu</a:t>
            </a:r>
            <a:r>
              <a:rPr lang="en-US" dirty="0" smtClean="0"/>
              <a:t> </a:t>
            </a:r>
            <a:r>
              <a:rPr lang="en-US" dirty="0" err="1" smtClean="0"/>
              <a:t>dusunmekteyim</a:t>
            </a:r>
            <a:r>
              <a:rPr lang="en-US" dirty="0" smtClean="0"/>
              <a:t>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alismanin</a:t>
            </a:r>
            <a:r>
              <a:rPr lang="en-US" dirty="0" smtClean="0"/>
              <a:t> </a:t>
            </a:r>
            <a:r>
              <a:rPr lang="en-US" dirty="0" err="1" smtClean="0"/>
              <a:t>amaci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soruya</a:t>
            </a:r>
            <a:r>
              <a:rPr lang="en-US" dirty="0" smtClean="0"/>
              <a:t> </a:t>
            </a:r>
            <a:r>
              <a:rPr lang="en-US" dirty="0" err="1" smtClean="0"/>
              <a:t>yanit</a:t>
            </a:r>
            <a:r>
              <a:rPr lang="en-US" dirty="0" smtClean="0"/>
              <a:t> </a:t>
            </a:r>
            <a:r>
              <a:rPr lang="en-US" dirty="0" err="1" smtClean="0"/>
              <a:t>bulmaktir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Arastirma Sorulari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 smtClean="0"/>
              <a:t>Sci-Fi filmlerinin uzerinden zaman gectikce daha mi az begeniliyor?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 smtClean="0"/>
              <a:t>Bu filmlerin cikis yili icinde verilen oylarin dagilimi ile, daha sonrasinda verilen oylarin dagilimi farklilik gostermekte midir?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 smtClean="0"/>
              <a:t>Cikis yili uzerinden gecen zaman filme verilen oylari ne yonde etkilemektdir, bu iki veri arasindaki korelasyon nedir?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Bulgular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" dirty="0" smtClean="0"/>
              <a:t>Sci-Fi kategorili filmlerin cikis </a:t>
            </a:r>
            <a:r>
              <a:rPr lang="en" dirty="0"/>
              <a:t>yili icinde verilen oylarin dagilimi ile, daha sonrasinda verilen oylarin dagilimi </a:t>
            </a:r>
            <a:r>
              <a:rPr lang="en" dirty="0" smtClean="0"/>
              <a:t>arasinda fark bulunamamistir. 4 &gt; 3 &gt; 5 &gt; 2 &gt; 1 seklinde dagilim siralamasi aradan yillar gecse de kendini </a:t>
            </a:r>
            <a:r>
              <a:rPr lang="en" dirty="0" smtClean="0"/>
              <a:t>korumaktadir.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tr-TR" b="1" dirty="0" smtClean="0"/>
              <a:t>Ayni </a:t>
            </a:r>
            <a:r>
              <a:rPr lang="tr-TR" b="1" dirty="0"/>
              <a:t>yil</a:t>
            </a:r>
            <a:r>
              <a:rPr lang="tr-TR" dirty="0"/>
              <a:t> icinde yapilan puanlamalarin dogal olarak hicbir sekilde filmin cikis yilindan </a:t>
            </a:r>
            <a:r>
              <a:rPr lang="tr-TR" b="1" dirty="0"/>
              <a:t>etkilenmiyor</a:t>
            </a:r>
            <a:r>
              <a:rPr lang="tr-TR" dirty="0"/>
              <a:t> </a:t>
            </a:r>
            <a:r>
              <a:rPr lang="tr-TR" dirty="0" smtClean="0"/>
              <a:t>oldugu</a:t>
            </a:r>
            <a:endParaRPr lang="en-US" dirty="0" smtClean="0"/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tr-TR" dirty="0" smtClean="0"/>
              <a:t>Daha</a:t>
            </a:r>
            <a:r>
              <a:rPr lang="tr-TR" dirty="0"/>
              <a:t> </a:t>
            </a:r>
            <a:r>
              <a:rPr lang="tr-TR" b="1" dirty="0"/>
              <a:t>sonraki yillarda</a:t>
            </a:r>
            <a:r>
              <a:rPr lang="tr-TR" dirty="0"/>
              <a:t> filmlere verilen puanlamanin zaman ilerledikce filmin cikis yilina </a:t>
            </a:r>
            <a:r>
              <a:rPr lang="tr-TR" b="1" dirty="0"/>
              <a:t>ters </a:t>
            </a:r>
            <a:r>
              <a:rPr lang="tr-TR" b="1" dirty="0" smtClean="0"/>
              <a:t>yonde</a:t>
            </a:r>
            <a:r>
              <a:rPr lang="en-US" b="1" dirty="0" smtClean="0"/>
              <a:t> </a:t>
            </a:r>
            <a:r>
              <a:rPr lang="tr-TR" dirty="0" smtClean="0"/>
              <a:t>etkilenirken</a:t>
            </a:r>
            <a:r>
              <a:rPr lang="tr-TR" dirty="0"/>
              <a:t>, filmin uzerinden gecen yil sayisindan </a:t>
            </a:r>
            <a:r>
              <a:rPr lang="tr-TR" b="1" dirty="0"/>
              <a:t>etkilenmedigi</a:t>
            </a:r>
            <a:r>
              <a:rPr lang="tr-TR" dirty="0"/>
              <a:t> gorulmustur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Ek Bilgiler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…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Referanslar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…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206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Sci-Fi Filmlerinin Zaman Icerisinde Degerlendirme Trendlerinin Incelemesi</vt:lpstr>
      <vt:lpstr>Datasetler</vt:lpstr>
      <vt:lpstr>Motivasyon</vt:lpstr>
      <vt:lpstr>Arastirma Sorulari</vt:lpstr>
      <vt:lpstr>Bulgular</vt:lpstr>
      <vt:lpstr>Ek Bilgiler</vt:lpstr>
      <vt:lpstr>Referanslar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Sci-Fi Filmlerinin Zaman Icerisinde Degerlendirme Trendlerinin Incelemesi</dc:title>
  <dc:creator>Metin Emiroğlu</dc:creator>
  <cp:lastModifiedBy>Metin Emiroğlu</cp:lastModifiedBy>
  <cp:revision>18</cp:revision>
  <dcterms:modified xsi:type="dcterms:W3CDTF">2020-05-31T18:54:56Z</dcterms:modified>
</cp:coreProperties>
</file>