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67" r:id="rId3"/>
    <p:sldId id="261" r:id="rId4"/>
    <p:sldId id="280" r:id="rId5"/>
    <p:sldId id="257" r:id="rId6"/>
    <p:sldId id="260" r:id="rId7"/>
    <p:sldId id="263" r:id="rId8"/>
    <p:sldId id="302" r:id="rId9"/>
    <p:sldId id="303" r:id="rId10"/>
    <p:sldId id="282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E6DE5C-B716-4F11-A4B0-DF13695ABE06}">
  <a:tblStyle styleId="{17E6DE5C-B716-4F11-A4B0-DF13695AB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92b9ca3f2f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92b9ca3f2f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86ca632bb8_0_2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86ca632bb8_0_2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93513c158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93513c158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8" name="Google Shape;708;p9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9" name="Google Shape;709;p9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0" name="Google Shape;710;p9"/>
          <p:cNvSpPr txBox="1">
            <a:spLocks noGrp="1"/>
          </p:cNvSpPr>
          <p:nvPr>
            <p:ph type="title" idx="2" hasCustomPrompt="1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15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0" name="Google Shape;1400;p15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1" name="Google Shape;1401;p15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5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3" name="Google Shape;1403;p15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15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5" name="Google Shape;1405;p15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15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61" r:id="rId7"/>
    <p:sldLayoutId id="2147483662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200" y="18934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Djalan – djalan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1009200" y="30406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</a:t>
            </a:r>
            <a:r>
              <a:rPr lang="en" dirty="0">
                <a:solidFill>
                  <a:schemeClr val="dk1"/>
                </a:solidFill>
              </a:rPr>
              <a:t>elcome to Wonderful Indonesia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720000" y="1408457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600" dirty="0"/>
              <a:t>THANKS!</a:t>
            </a:r>
            <a:endParaRPr sz="1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FD54C-8194-4774-A229-CFB1DBFBFEC6}"/>
              </a:ext>
            </a:extLst>
          </p:cNvPr>
          <p:cNvSpPr/>
          <p:nvPr/>
        </p:nvSpPr>
        <p:spPr>
          <a:xfrm>
            <a:off x="2226039" y="3552669"/>
            <a:ext cx="5089161" cy="89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5"/>
          <p:cNvSpPr txBox="1">
            <a:spLocks noGrp="1"/>
          </p:cNvSpPr>
          <p:nvPr>
            <p:ph type="title"/>
          </p:nvPr>
        </p:nvSpPr>
        <p:spPr>
          <a:xfrm>
            <a:off x="218429" y="1674359"/>
            <a:ext cx="5013138" cy="7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AMIROH QURROTA A’YUN</a:t>
            </a:r>
            <a:endParaRPr dirty="0"/>
          </a:p>
        </p:txBody>
      </p:sp>
      <p:sp>
        <p:nvSpPr>
          <p:cNvPr id="2154" name="Google Shape;2154;p35"/>
          <p:cNvSpPr txBox="1">
            <a:spLocks noGrp="1"/>
          </p:cNvSpPr>
          <p:nvPr>
            <p:ph type="subTitle" idx="1"/>
          </p:nvPr>
        </p:nvSpPr>
        <p:spPr>
          <a:xfrm>
            <a:off x="526800" y="2364092"/>
            <a:ext cx="4045200" cy="70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192410103037</a:t>
            </a:r>
            <a:endParaRPr sz="2800" dirty="0"/>
          </a:p>
        </p:txBody>
      </p:sp>
      <p:sp>
        <p:nvSpPr>
          <p:cNvPr id="7" name="Google Shape;2153;p35">
            <a:extLst>
              <a:ext uri="{FF2B5EF4-FFF2-40B4-BE49-F238E27FC236}">
                <a16:creationId xmlns:a16="http://schemas.microsoft.com/office/drawing/2014/main" id="{F8A033C6-B21A-428B-9C91-FF287405E0A7}"/>
              </a:ext>
            </a:extLst>
          </p:cNvPr>
          <p:cNvSpPr txBox="1">
            <a:spLocks/>
          </p:cNvSpPr>
          <p:nvPr/>
        </p:nvSpPr>
        <p:spPr>
          <a:xfrm>
            <a:off x="4130862" y="3116347"/>
            <a:ext cx="5013138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Bebas Neue"/>
              <a:buNone/>
              <a:defRPr sz="47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IKE NURUL FATIHAH</a:t>
            </a:r>
          </a:p>
        </p:txBody>
      </p:sp>
      <p:sp>
        <p:nvSpPr>
          <p:cNvPr id="8" name="Google Shape;2154;p35">
            <a:extLst>
              <a:ext uri="{FF2B5EF4-FFF2-40B4-BE49-F238E27FC236}">
                <a16:creationId xmlns:a16="http://schemas.microsoft.com/office/drawing/2014/main" id="{7E039705-1DAD-48EA-951A-6F46C64664E8}"/>
              </a:ext>
            </a:extLst>
          </p:cNvPr>
          <p:cNvSpPr txBox="1">
            <a:spLocks/>
          </p:cNvSpPr>
          <p:nvPr/>
        </p:nvSpPr>
        <p:spPr>
          <a:xfrm>
            <a:off x="4439233" y="3806080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" sz="2800" dirty="0"/>
              <a:t>192410103055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TEMA YANG DIPILIH WISATA?</a:t>
            </a:r>
            <a:endParaRPr dirty="0"/>
          </a:p>
        </p:txBody>
      </p:sp>
      <p:sp>
        <p:nvSpPr>
          <p:cNvPr id="1937" name="Google Shape;1937;p29"/>
          <p:cNvSpPr txBox="1">
            <a:spLocks noGrp="1"/>
          </p:cNvSpPr>
          <p:nvPr>
            <p:ph type="subTitle" idx="1"/>
          </p:nvPr>
        </p:nvSpPr>
        <p:spPr>
          <a:xfrm>
            <a:off x="752759" y="1978516"/>
            <a:ext cx="2311527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isata merupakan salah satu sektor terbesar yang berpengaruh  di Indonesia</a:t>
            </a:r>
            <a:endParaRPr dirty="0"/>
          </a:p>
        </p:txBody>
      </p:sp>
      <p:sp>
        <p:nvSpPr>
          <p:cNvPr id="1938" name="Google Shape;1938;p29"/>
          <p:cNvSpPr txBox="1">
            <a:spLocks noGrp="1"/>
          </p:cNvSpPr>
          <p:nvPr>
            <p:ph type="title" idx="2"/>
          </p:nvPr>
        </p:nvSpPr>
        <p:spPr>
          <a:xfrm>
            <a:off x="1305179" y="1607275"/>
            <a:ext cx="17517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FAKTOR EKONOMI</a:t>
            </a:r>
            <a:endParaRPr dirty="0"/>
          </a:p>
        </p:txBody>
      </p:sp>
      <p:sp>
        <p:nvSpPr>
          <p:cNvPr id="1939" name="Google Shape;1939;p29"/>
          <p:cNvSpPr txBox="1">
            <a:spLocks noGrp="1"/>
          </p:cNvSpPr>
          <p:nvPr>
            <p:ph type="subTitle" idx="3"/>
          </p:nvPr>
        </p:nvSpPr>
        <p:spPr>
          <a:xfrm>
            <a:off x="3622749" y="3886376"/>
            <a:ext cx="1984948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engenalkan berbagai wisata yang ada di Indonesia </a:t>
            </a:r>
            <a:endParaRPr dirty="0"/>
          </a:p>
        </p:txBody>
      </p:sp>
      <p:sp>
        <p:nvSpPr>
          <p:cNvPr id="1940" name="Google Shape;1940;p29"/>
          <p:cNvSpPr txBox="1">
            <a:spLocks noGrp="1"/>
          </p:cNvSpPr>
          <p:nvPr>
            <p:ph type="title" idx="4"/>
          </p:nvPr>
        </p:nvSpPr>
        <p:spPr>
          <a:xfrm>
            <a:off x="3442203" y="3553366"/>
            <a:ext cx="2141841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PROMOSI INDONESIA</a:t>
            </a:r>
            <a:endParaRPr dirty="0"/>
          </a:p>
        </p:txBody>
      </p:sp>
      <p:sp>
        <p:nvSpPr>
          <p:cNvPr id="1941" name="Google Shape;1941;p29"/>
          <p:cNvSpPr txBox="1">
            <a:spLocks noGrp="1"/>
          </p:cNvSpPr>
          <p:nvPr>
            <p:ph type="subTitle" idx="5"/>
          </p:nvPr>
        </p:nvSpPr>
        <p:spPr>
          <a:xfrm>
            <a:off x="6167573" y="1992258"/>
            <a:ext cx="2663113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</a:t>
            </a:r>
            <a:r>
              <a:rPr lang="en-US" dirty="0" err="1"/>
              <a:t>wisata</a:t>
            </a:r>
            <a:r>
              <a:rPr lang="en" dirty="0"/>
              <a:t> yang menyajikan alam Indonesia masih sedikit</a:t>
            </a:r>
            <a:endParaRPr dirty="0"/>
          </a:p>
        </p:txBody>
      </p:sp>
      <p:sp>
        <p:nvSpPr>
          <p:cNvPr id="1942" name="Google Shape;1942;p29"/>
          <p:cNvSpPr txBox="1">
            <a:spLocks noGrp="1"/>
          </p:cNvSpPr>
          <p:nvPr>
            <p:ph type="title" idx="6"/>
          </p:nvPr>
        </p:nvSpPr>
        <p:spPr>
          <a:xfrm>
            <a:off x="6131906" y="1661716"/>
            <a:ext cx="2149411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eb masih sedikit</a:t>
            </a:r>
            <a:endParaRPr dirty="0"/>
          </a:p>
        </p:txBody>
      </p:sp>
      <p:grpSp>
        <p:nvGrpSpPr>
          <p:cNvPr id="1945" name="Google Shape;1945;p29"/>
          <p:cNvGrpSpPr/>
          <p:nvPr/>
        </p:nvGrpSpPr>
        <p:grpSpPr>
          <a:xfrm>
            <a:off x="3133557" y="1731871"/>
            <a:ext cx="980782" cy="877163"/>
            <a:chOff x="3354270" y="1731871"/>
            <a:chExt cx="980782" cy="877163"/>
          </a:xfrm>
        </p:grpSpPr>
        <p:sp>
          <p:nvSpPr>
            <p:cNvPr id="1946" name="Google Shape;1946;p29"/>
            <p:cNvSpPr/>
            <p:nvPr/>
          </p:nvSpPr>
          <p:spPr>
            <a:xfrm>
              <a:off x="344260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>
              <a:off x="344260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>
              <a:off x="344260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>
              <a:off x="3488170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>
              <a:off x="414297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>
              <a:off x="414297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>
              <a:off x="414297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>
              <a:off x="3466906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>
              <a:off x="3354270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>
              <a:off x="4237469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>
              <a:off x="4234444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9"/>
            <p:cNvSpPr/>
            <p:nvPr/>
          </p:nvSpPr>
          <p:spPr>
            <a:xfrm>
              <a:off x="4234331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9"/>
            <p:cNvSpPr/>
            <p:nvPr/>
          </p:nvSpPr>
          <p:spPr>
            <a:xfrm>
              <a:off x="4234344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9" name="Google Shape;1959;p29"/>
            <p:cNvGrpSpPr/>
            <p:nvPr/>
          </p:nvGrpSpPr>
          <p:grpSpPr>
            <a:xfrm>
              <a:off x="3680871" y="1943001"/>
              <a:ext cx="224255" cy="454737"/>
              <a:chOff x="3417000" y="1881451"/>
              <a:chExt cx="203979" cy="413623"/>
            </a:xfrm>
          </p:grpSpPr>
          <p:sp>
            <p:nvSpPr>
              <p:cNvPr id="1960" name="Google Shape;1960;p29"/>
              <p:cNvSpPr/>
              <p:nvPr/>
            </p:nvSpPr>
            <p:spPr>
              <a:xfrm>
                <a:off x="3417000" y="1881451"/>
                <a:ext cx="203979" cy="364813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6367" fill="none" extrusionOk="0">
                    <a:moveTo>
                      <a:pt x="3559" y="6366"/>
                    </a:moveTo>
                    <a:lnTo>
                      <a:pt x="0" y="6366"/>
                    </a:lnTo>
                    <a:lnTo>
                      <a:pt x="0" y="0"/>
                    </a:lnTo>
                    <a:lnTo>
                      <a:pt x="3559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9"/>
              <p:cNvSpPr/>
              <p:nvPr/>
            </p:nvSpPr>
            <p:spPr>
              <a:xfrm>
                <a:off x="3464384" y="2246200"/>
                <a:ext cx="109209" cy="488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853" fill="none" extrusionOk="0">
                    <a:moveTo>
                      <a:pt x="1905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905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9"/>
              <p:cNvSpPr/>
              <p:nvPr/>
            </p:nvSpPr>
            <p:spPr>
              <a:xfrm>
                <a:off x="3438544" y="2151432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9"/>
              <p:cNvSpPr/>
              <p:nvPr/>
            </p:nvSpPr>
            <p:spPr>
              <a:xfrm>
                <a:off x="3438544" y="2068123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2807" y="1229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9"/>
              <p:cNvSpPr/>
              <p:nvPr/>
            </p:nvSpPr>
            <p:spPr>
              <a:xfrm>
                <a:off x="3438544" y="1983381"/>
                <a:ext cx="160891" cy="71908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55" extrusionOk="0">
                    <a:moveTo>
                      <a:pt x="0" y="1"/>
                    </a:moveTo>
                    <a:lnTo>
                      <a:pt x="0" y="1254"/>
                    </a:lnTo>
                    <a:lnTo>
                      <a:pt x="2807" y="1254"/>
                    </a:lnTo>
                    <a:lnTo>
                      <a:pt x="28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9"/>
              <p:cNvSpPr/>
              <p:nvPr/>
            </p:nvSpPr>
            <p:spPr>
              <a:xfrm>
                <a:off x="3438544" y="1900130"/>
                <a:ext cx="160891" cy="70419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229" extrusionOk="0">
                    <a:moveTo>
                      <a:pt x="0" y="0"/>
                    </a:moveTo>
                    <a:lnTo>
                      <a:pt x="0" y="1228"/>
                    </a:lnTo>
                    <a:lnTo>
                      <a:pt x="2807" y="1228"/>
                    </a:lnTo>
                    <a:lnTo>
                      <a:pt x="28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6" name="Google Shape;1966;p29"/>
          <p:cNvGrpSpPr/>
          <p:nvPr/>
        </p:nvGrpSpPr>
        <p:grpSpPr>
          <a:xfrm>
            <a:off x="5029673" y="1731871"/>
            <a:ext cx="980782" cy="877163"/>
            <a:chOff x="4808949" y="1731871"/>
            <a:chExt cx="980782" cy="877163"/>
          </a:xfrm>
        </p:grpSpPr>
        <p:sp>
          <p:nvSpPr>
            <p:cNvPr id="1967" name="Google Shape;1967;p29"/>
            <p:cNvSpPr/>
            <p:nvPr/>
          </p:nvSpPr>
          <p:spPr>
            <a:xfrm flipH="1">
              <a:off x="5701275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9"/>
            <p:cNvSpPr/>
            <p:nvPr/>
          </p:nvSpPr>
          <p:spPr>
            <a:xfrm flipH="1">
              <a:off x="5701275" y="1841470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9"/>
            <p:cNvSpPr/>
            <p:nvPr/>
          </p:nvSpPr>
          <p:spPr>
            <a:xfrm flipH="1">
              <a:off x="5701275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9"/>
            <p:cNvSpPr/>
            <p:nvPr/>
          </p:nvSpPr>
          <p:spPr>
            <a:xfrm flipH="1">
              <a:off x="5022169" y="1820085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9"/>
            <p:cNvSpPr/>
            <p:nvPr/>
          </p:nvSpPr>
          <p:spPr>
            <a:xfrm flipH="1">
              <a:off x="5000910" y="1820085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9"/>
            <p:cNvSpPr/>
            <p:nvPr/>
          </p:nvSpPr>
          <p:spPr>
            <a:xfrm flipH="1">
              <a:off x="5000910" y="1862734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9"/>
            <p:cNvSpPr/>
            <p:nvPr/>
          </p:nvSpPr>
          <p:spPr>
            <a:xfrm flipH="1">
              <a:off x="5000910" y="2520571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9"/>
            <p:cNvSpPr/>
            <p:nvPr/>
          </p:nvSpPr>
          <p:spPr>
            <a:xfrm flipH="1">
              <a:off x="5043555" y="2520571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9"/>
            <p:cNvSpPr/>
            <p:nvPr/>
          </p:nvSpPr>
          <p:spPr>
            <a:xfrm flipH="1">
              <a:off x="4909531" y="1731871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9"/>
            <p:cNvSpPr/>
            <p:nvPr/>
          </p:nvSpPr>
          <p:spPr>
            <a:xfrm flipH="1">
              <a:off x="4842376" y="2283025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9"/>
            <p:cNvSpPr/>
            <p:nvPr/>
          </p:nvSpPr>
          <p:spPr>
            <a:xfrm flipH="1">
              <a:off x="4808949" y="239262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9"/>
            <p:cNvSpPr/>
            <p:nvPr/>
          </p:nvSpPr>
          <p:spPr>
            <a:xfrm flipH="1">
              <a:off x="4809062" y="1951069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9"/>
            <p:cNvSpPr/>
            <p:nvPr/>
          </p:nvSpPr>
          <p:spPr>
            <a:xfrm flipH="1">
              <a:off x="4833351" y="2042442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1980;p29"/>
            <p:cNvGrpSpPr/>
            <p:nvPr/>
          </p:nvGrpSpPr>
          <p:grpSpPr>
            <a:xfrm>
              <a:off x="5122483" y="1943088"/>
              <a:ext cx="454767" cy="454767"/>
              <a:chOff x="5122483" y="1943088"/>
              <a:chExt cx="454767" cy="454767"/>
            </a:xfrm>
          </p:grpSpPr>
          <p:sp>
            <p:nvSpPr>
              <p:cNvPr id="1981" name="Google Shape;1981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>
                <a:off x="5122483" y="1943088"/>
                <a:ext cx="454767" cy="454767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>
                <a:off x="5219172" y="2039724"/>
                <a:ext cx="261442" cy="261442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4812" y="2407"/>
                    </a:moveTo>
                    <a:cubicBezTo>
                      <a:pt x="4812" y="3735"/>
                      <a:pt x="3735" y="4813"/>
                      <a:pt x="2406" y="4813"/>
                    </a:cubicBezTo>
                    <a:cubicBezTo>
                      <a:pt x="1078" y="4813"/>
                      <a:pt x="0" y="3735"/>
                      <a:pt x="0" y="2407"/>
                    </a:cubicBezTo>
                    <a:cubicBezTo>
                      <a:pt x="0" y="1078"/>
                      <a:pt x="1078" y="1"/>
                      <a:pt x="2406" y="1"/>
                    </a:cubicBezTo>
                    <a:cubicBezTo>
                      <a:pt x="3735" y="1"/>
                      <a:pt x="4812" y="1078"/>
                      <a:pt x="4812" y="2407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extrusionOk="0">
                    <a:moveTo>
                      <a:pt x="1629" y="1"/>
                    </a:moveTo>
                    <a:cubicBezTo>
                      <a:pt x="727" y="1"/>
                      <a:pt x="0" y="727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7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9"/>
              <p:cNvSpPr/>
              <p:nvPr/>
            </p:nvSpPr>
            <p:spPr>
              <a:xfrm>
                <a:off x="5261379" y="2081930"/>
                <a:ext cx="177029" cy="17702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7" name="Google Shape;1987;p29"/>
          <p:cNvGrpSpPr/>
          <p:nvPr/>
        </p:nvGrpSpPr>
        <p:grpSpPr>
          <a:xfrm>
            <a:off x="4125594" y="2607750"/>
            <a:ext cx="980670" cy="877163"/>
            <a:chOff x="3354270" y="3269746"/>
            <a:chExt cx="980670" cy="877163"/>
          </a:xfrm>
        </p:grpSpPr>
        <p:sp>
          <p:nvSpPr>
            <p:cNvPr id="1988" name="Google Shape;1988;p29"/>
            <p:cNvSpPr/>
            <p:nvPr/>
          </p:nvSpPr>
          <p:spPr>
            <a:xfrm>
              <a:off x="3442605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9"/>
            <p:cNvSpPr/>
            <p:nvPr/>
          </p:nvSpPr>
          <p:spPr>
            <a:xfrm>
              <a:off x="3442605" y="3379345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9"/>
            <p:cNvSpPr/>
            <p:nvPr/>
          </p:nvSpPr>
          <p:spPr>
            <a:xfrm>
              <a:off x="3442605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9"/>
            <p:cNvSpPr/>
            <p:nvPr/>
          </p:nvSpPr>
          <p:spPr>
            <a:xfrm>
              <a:off x="3488170" y="3357960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9"/>
            <p:cNvSpPr/>
            <p:nvPr/>
          </p:nvSpPr>
          <p:spPr>
            <a:xfrm>
              <a:off x="4142970" y="3357960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9"/>
            <p:cNvSpPr/>
            <p:nvPr/>
          </p:nvSpPr>
          <p:spPr>
            <a:xfrm>
              <a:off x="4142970" y="3400609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9"/>
            <p:cNvSpPr/>
            <p:nvPr/>
          </p:nvSpPr>
          <p:spPr>
            <a:xfrm>
              <a:off x="4142970" y="405844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9"/>
            <p:cNvSpPr/>
            <p:nvPr/>
          </p:nvSpPr>
          <p:spPr>
            <a:xfrm>
              <a:off x="3466906" y="4058446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9"/>
            <p:cNvSpPr/>
            <p:nvPr/>
          </p:nvSpPr>
          <p:spPr>
            <a:xfrm>
              <a:off x="3354270" y="3269746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9"/>
            <p:cNvSpPr/>
            <p:nvPr/>
          </p:nvSpPr>
          <p:spPr>
            <a:xfrm>
              <a:off x="4237469" y="382090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9"/>
            <p:cNvSpPr/>
            <p:nvPr/>
          </p:nvSpPr>
          <p:spPr>
            <a:xfrm>
              <a:off x="4234331" y="348894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9"/>
            <p:cNvSpPr/>
            <p:nvPr/>
          </p:nvSpPr>
          <p:spPr>
            <a:xfrm>
              <a:off x="4234344" y="358031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0" name="Google Shape;2000;p29"/>
            <p:cNvGrpSpPr/>
            <p:nvPr/>
          </p:nvGrpSpPr>
          <p:grpSpPr>
            <a:xfrm>
              <a:off x="3565463" y="3584713"/>
              <a:ext cx="454772" cy="247102"/>
              <a:chOff x="4045113" y="4372050"/>
              <a:chExt cx="454772" cy="247102"/>
            </a:xfrm>
          </p:grpSpPr>
          <p:sp>
            <p:nvSpPr>
              <p:cNvPr id="2001" name="Google Shape;2001;p29"/>
              <p:cNvSpPr/>
              <p:nvPr/>
            </p:nvSpPr>
            <p:spPr>
              <a:xfrm>
                <a:off x="4045113" y="4372050"/>
                <a:ext cx="454772" cy="247102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339" fill="none" extrusionOk="0">
                    <a:moveTo>
                      <a:pt x="9825" y="2682"/>
                    </a:moveTo>
                    <a:cubicBezTo>
                      <a:pt x="9825" y="2682"/>
                      <a:pt x="7645" y="5338"/>
                      <a:pt x="4913" y="5338"/>
                    </a:cubicBezTo>
                    <a:cubicBezTo>
                      <a:pt x="2206" y="5338"/>
                      <a:pt x="1" y="2682"/>
                      <a:pt x="1" y="2682"/>
                    </a:cubicBezTo>
                    <a:cubicBezTo>
                      <a:pt x="1" y="2682"/>
                      <a:pt x="2206" y="0"/>
                      <a:pt x="4913" y="0"/>
                    </a:cubicBezTo>
                    <a:cubicBezTo>
                      <a:pt x="7645" y="0"/>
                      <a:pt x="9825" y="2682"/>
                      <a:pt x="9825" y="26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extrusionOk="0">
                    <a:moveTo>
                      <a:pt x="2582" y="0"/>
                    </a:moveTo>
                    <a:cubicBezTo>
                      <a:pt x="1153" y="0"/>
                      <a:pt x="1" y="1153"/>
                      <a:pt x="1" y="2582"/>
                    </a:cubicBezTo>
                    <a:cubicBezTo>
                      <a:pt x="1" y="3985"/>
                      <a:pt x="1153" y="5163"/>
                      <a:pt x="2582" y="5163"/>
                    </a:cubicBezTo>
                    <a:cubicBezTo>
                      <a:pt x="4011" y="5163"/>
                      <a:pt x="5163" y="3985"/>
                      <a:pt x="5163" y="2582"/>
                    </a:cubicBezTo>
                    <a:cubicBezTo>
                      <a:pt x="5163" y="1153"/>
                      <a:pt x="4011" y="0"/>
                      <a:pt x="2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9"/>
              <p:cNvSpPr/>
              <p:nvPr/>
            </p:nvSpPr>
            <p:spPr>
              <a:xfrm>
                <a:off x="4152998" y="4376678"/>
                <a:ext cx="239003" cy="23900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5164" fill="none" extrusionOk="0">
                    <a:moveTo>
                      <a:pt x="5163" y="2582"/>
                    </a:moveTo>
                    <a:cubicBezTo>
                      <a:pt x="5163" y="3985"/>
                      <a:pt x="4011" y="5163"/>
                      <a:pt x="2582" y="5163"/>
                    </a:cubicBezTo>
                    <a:cubicBezTo>
                      <a:pt x="1153" y="5163"/>
                      <a:pt x="1" y="3985"/>
                      <a:pt x="1" y="2582"/>
                    </a:cubicBezTo>
                    <a:cubicBezTo>
                      <a:pt x="1" y="1153"/>
                      <a:pt x="1153" y="0"/>
                      <a:pt x="2582" y="0"/>
                    </a:cubicBezTo>
                    <a:cubicBezTo>
                      <a:pt x="4011" y="0"/>
                      <a:pt x="5163" y="1153"/>
                      <a:pt x="5163" y="2582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9"/>
              <p:cNvSpPr/>
              <p:nvPr/>
            </p:nvSpPr>
            <p:spPr>
              <a:xfrm>
                <a:off x="4221450" y="4445131"/>
                <a:ext cx="102099" cy="10209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206" fill="none" extrusionOk="0">
                    <a:moveTo>
                      <a:pt x="2206" y="1103"/>
                    </a:moveTo>
                    <a:cubicBezTo>
                      <a:pt x="2206" y="1704"/>
                      <a:pt x="1705" y="2206"/>
                      <a:pt x="1103" y="2206"/>
                    </a:cubicBezTo>
                    <a:cubicBezTo>
                      <a:pt x="502" y="2206"/>
                      <a:pt x="0" y="1704"/>
                      <a:pt x="0" y="1103"/>
                    </a:cubicBezTo>
                    <a:cubicBezTo>
                      <a:pt x="0" y="476"/>
                      <a:pt x="502" y="0"/>
                      <a:pt x="1103" y="0"/>
                    </a:cubicBezTo>
                    <a:cubicBezTo>
                      <a:pt x="1705" y="0"/>
                      <a:pt x="2206" y="476"/>
                      <a:pt x="2206" y="1103"/>
                    </a:cubicBezTo>
                    <a:close/>
                  </a:path>
                </a:pathLst>
              </a:custGeom>
              <a:noFill/>
              <a:ln w="4375" cap="flat" cmpd="sng">
                <a:solidFill>
                  <a:schemeClr val="accent3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8"/>
          <p:cNvSpPr txBox="1">
            <a:spLocks noGrp="1"/>
          </p:cNvSpPr>
          <p:nvPr>
            <p:ph type="title"/>
          </p:nvPr>
        </p:nvSpPr>
        <p:spPr>
          <a:xfrm>
            <a:off x="150373" y="141524"/>
            <a:ext cx="2442925" cy="4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KEUNGGULAN DARI DJALAN-DJALAN</a:t>
            </a:r>
            <a:endParaRPr dirty="0"/>
          </a:p>
        </p:txBody>
      </p:sp>
      <p:sp>
        <p:nvSpPr>
          <p:cNvPr id="2641" name="Google Shape;2641;p48"/>
          <p:cNvSpPr txBox="1">
            <a:spLocks noGrp="1"/>
          </p:cNvSpPr>
          <p:nvPr>
            <p:ph type="subTitle" idx="4294967295"/>
          </p:nvPr>
        </p:nvSpPr>
        <p:spPr>
          <a:xfrm>
            <a:off x="1671876" y="1402986"/>
            <a:ext cx="5403480" cy="102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" sz="2400" dirty="0"/>
              <a:t>Adanya Fitur Request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Terdapat</a:t>
            </a:r>
            <a:r>
              <a:rPr lang="en-US" sz="2400" dirty="0"/>
              <a:t> Gallery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Testimoni</a:t>
            </a: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Tampilan</a:t>
            </a:r>
            <a:r>
              <a:rPr lang="en-US" sz="2400" dirty="0"/>
              <a:t> Yang </a:t>
            </a:r>
            <a:r>
              <a:rPr lang="en-US" sz="2400" dirty="0" err="1"/>
              <a:t>Menarik</a:t>
            </a:r>
            <a:r>
              <a:rPr lang="en-US" sz="2400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Transparansi</a:t>
            </a:r>
            <a:r>
              <a:rPr lang="en-US" sz="2400" dirty="0"/>
              <a:t> Harga dan </a:t>
            </a:r>
            <a:r>
              <a:rPr lang="en-US" sz="2400" dirty="0" err="1"/>
              <a:t>Paket</a:t>
            </a:r>
            <a:endParaRPr 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2400" dirty="0" err="1"/>
              <a:t>Adanya</a:t>
            </a:r>
            <a:r>
              <a:rPr lang="en-US" sz="2400" dirty="0"/>
              <a:t> Tips </a:t>
            </a:r>
            <a:r>
              <a:rPr lang="en-US" sz="2400" dirty="0" err="1"/>
              <a:t>untuk</a:t>
            </a:r>
            <a:r>
              <a:rPr lang="en-US" sz="2400" dirty="0"/>
              <a:t> Travelling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2642" name="Google Shape;2642;p48"/>
          <p:cNvSpPr/>
          <p:nvPr/>
        </p:nvSpPr>
        <p:spPr>
          <a:xfrm>
            <a:off x="7423882" y="1562042"/>
            <a:ext cx="1261939" cy="251637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643" name="Google Shape;2643;p48"/>
          <p:cNvPicPr preferRelativeResize="0"/>
          <p:nvPr/>
        </p:nvPicPr>
        <p:blipFill rotWithShape="1">
          <a:blip r:embed="rId3">
            <a:alphaModFix/>
          </a:blip>
          <a:srcRect l="34375" r="34374"/>
          <a:stretch/>
        </p:blipFill>
        <p:spPr>
          <a:xfrm>
            <a:off x="7470918" y="1759258"/>
            <a:ext cx="1182283" cy="2128128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PEMBAGIAN TUGAS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F0ECC-1319-4491-A2BA-42E7BDE57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6" r="5701" b="6645"/>
          <a:stretch/>
        </p:blipFill>
        <p:spPr>
          <a:xfrm>
            <a:off x="1011836" y="1317776"/>
            <a:ext cx="7120328" cy="2939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883303" y="2520487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yOUR OPINION</a:t>
            </a:r>
            <a:endParaRPr sz="8000"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1"/>
          <p:cNvSpPr txBox="1">
            <a:spLocks noGrp="1"/>
          </p:cNvSpPr>
          <p:nvPr>
            <p:ph type="subTitle" idx="1"/>
          </p:nvPr>
        </p:nvSpPr>
        <p:spPr>
          <a:xfrm>
            <a:off x="2408095" y="2354393"/>
            <a:ext cx="5341819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Pendapat</a:t>
            </a:r>
            <a:r>
              <a:rPr lang="en-US" sz="4000" dirty="0"/>
              <a:t> </a:t>
            </a:r>
            <a:r>
              <a:rPr lang="en-US" sz="4000" dirty="0" err="1"/>
              <a:t>pribadi</a:t>
            </a:r>
            <a:r>
              <a:rPr lang="en-US" sz="4000" dirty="0"/>
              <a:t> </a:t>
            </a:r>
            <a:r>
              <a:rPr lang="en-US" sz="4000" dirty="0" err="1"/>
              <a:t>tentang</a:t>
            </a:r>
            <a:r>
              <a:rPr lang="en-US" sz="4000" dirty="0"/>
              <a:t> </a:t>
            </a:r>
            <a:r>
              <a:rPr lang="en-US" sz="4000" dirty="0" err="1"/>
              <a:t>teknologi</a:t>
            </a:r>
            <a:r>
              <a:rPr lang="en-US" sz="4000" dirty="0"/>
              <a:t> web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31A70-A8F9-4BAA-99AC-8BAFD7D09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64" y="1919395"/>
            <a:ext cx="1092256" cy="869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9E05FDD-3066-4AC3-8FA4-900FDA58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962" y="2329741"/>
            <a:ext cx="6593499" cy="1320364"/>
          </a:xfrm>
        </p:spPr>
        <p:txBody>
          <a:bodyPr/>
          <a:lstStyle/>
          <a:p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apa</a:t>
            </a:r>
            <a:r>
              <a:rPr lang="en-US" sz="3600" dirty="0"/>
              <a:t> </a:t>
            </a:r>
            <a:r>
              <a:rPr lang="en-US" sz="3600" dirty="0" err="1"/>
              <a:t>potensi</a:t>
            </a:r>
            <a:r>
              <a:rPr lang="en-US" sz="3600" dirty="0"/>
              <a:t> </a:t>
            </a:r>
            <a:r>
              <a:rPr lang="en-US" sz="3600" dirty="0" err="1"/>
              <a:t>teknologi</a:t>
            </a:r>
            <a:r>
              <a:rPr lang="en-US" sz="3600" dirty="0"/>
              <a:t> website di masa </a:t>
            </a:r>
            <a:r>
              <a:rPr lang="en-US" sz="3600" dirty="0" err="1"/>
              <a:t>depan</a:t>
            </a:r>
            <a:r>
              <a:rPr lang="en-US" sz="3600" dirty="0"/>
              <a:t> </a:t>
            </a:r>
            <a:r>
              <a:rPr lang="en-US" sz="40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ilmu</a:t>
            </a:r>
            <a:r>
              <a:rPr lang="en-US" sz="3600" dirty="0"/>
              <a:t>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diperoleh</a:t>
            </a:r>
            <a:r>
              <a:rPr lang="en-US" sz="3600" dirty="0"/>
              <a:t> </a:t>
            </a:r>
            <a:r>
              <a:rPr lang="en-US" sz="3600" dirty="0" err="1"/>
              <a:t>sampai</a:t>
            </a:r>
            <a:r>
              <a:rPr lang="en-US" sz="3600" dirty="0"/>
              <a:t> </a:t>
            </a:r>
            <a:r>
              <a:rPr lang="en-US" sz="3600" dirty="0" err="1"/>
              <a:t>saat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EF879-A830-4FB4-A04A-0316CC1C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1" y="1657218"/>
            <a:ext cx="1181161" cy="10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8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7FFD73-899E-4684-B042-5C672008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429" y="2311216"/>
            <a:ext cx="6143793" cy="1135200"/>
          </a:xfrm>
        </p:spPr>
        <p:txBody>
          <a:bodyPr/>
          <a:lstStyle/>
          <a:p>
            <a:r>
              <a:rPr lang="en-US" sz="3200" dirty="0"/>
              <a:t>Jika </a:t>
            </a:r>
            <a:r>
              <a:rPr lang="en-US" sz="3200" dirty="0" err="1"/>
              <a:t>ada</a:t>
            </a:r>
            <a:r>
              <a:rPr lang="en-US" sz="3200" dirty="0"/>
              <a:t>, </a:t>
            </a:r>
            <a:r>
              <a:rPr lang="en-US" sz="3200" dirty="0" err="1"/>
              <a:t>kegiatan</a:t>
            </a:r>
            <a:r>
              <a:rPr lang="en-US" sz="3200" dirty="0"/>
              <a:t> </a:t>
            </a:r>
            <a:r>
              <a:rPr lang="en-US" sz="3200" dirty="0" err="1"/>
              <a:t>wirausaha</a:t>
            </a:r>
            <a:r>
              <a:rPr lang="en-US" sz="3200" dirty="0"/>
              <a:t>/</a:t>
            </a:r>
            <a:r>
              <a:rPr lang="en-US" sz="3200" dirty="0" err="1"/>
              <a:t>bisnis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anda</a:t>
            </a:r>
            <a:r>
              <a:rPr lang="en-US" sz="3200" dirty="0"/>
              <a:t> </a:t>
            </a:r>
            <a:r>
              <a:rPr lang="en-US" sz="3200" dirty="0" err="1"/>
              <a:t>lakukan</a:t>
            </a:r>
            <a:r>
              <a:rPr lang="en-US" sz="3200" dirty="0"/>
              <a:t>/</a:t>
            </a:r>
            <a:r>
              <a:rPr lang="en-US" sz="3200" dirty="0" err="1"/>
              <a:t>jalankan</a:t>
            </a:r>
            <a:r>
              <a:rPr lang="en-US" sz="3200" dirty="0"/>
              <a:t> yang </a:t>
            </a:r>
            <a:r>
              <a:rPr lang="en-US" sz="3200" dirty="0" err="1"/>
              <a:t>memanfaatkan</a:t>
            </a:r>
            <a:r>
              <a:rPr lang="en-US" sz="3200" dirty="0"/>
              <a:t>/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teknologi</a:t>
            </a:r>
            <a:r>
              <a:rPr lang="en-US" sz="3200" dirty="0"/>
              <a:t> web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CA6A9-78C4-4BA8-9B56-5312D401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5" y="1333266"/>
            <a:ext cx="1111307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10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125</Words>
  <Application>Microsoft Office PowerPoint</Application>
  <PresentationFormat>On-screen Show (16:9)</PresentationFormat>
  <Paragraphs>25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Bebas Neue</vt:lpstr>
      <vt:lpstr>Roboto</vt:lpstr>
      <vt:lpstr>Computer Science Proposal by Slidesgo</vt:lpstr>
      <vt:lpstr>Djalan – djalan </vt:lpstr>
      <vt:lpstr>AMIROH QURROTA A’YUN</vt:lpstr>
      <vt:lpstr>KENAPA TEMA YANG DIPILIH WISATA?</vt:lpstr>
      <vt:lpstr>KEUNGGULAN DARI DJALAN-DJALAN</vt:lpstr>
      <vt:lpstr>PEMBAGIAN TUGAS</vt:lpstr>
      <vt:lpstr>yOUR OPINION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dc:creator>Asus</dc:creator>
  <cp:lastModifiedBy>Ike Nurul Fatihah</cp:lastModifiedBy>
  <cp:revision>10</cp:revision>
  <dcterms:modified xsi:type="dcterms:W3CDTF">2021-01-15T15:10:54Z</dcterms:modified>
</cp:coreProperties>
</file>