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95" r:id="rId3"/>
    <p:sldId id="294" r:id="rId4"/>
    <p:sldId id="296" r:id="rId5"/>
    <p:sldId id="297" r:id="rId6"/>
    <p:sldId id="299" r:id="rId7"/>
    <p:sldId id="29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C019A-CB31-4527-BA5B-841882719B12}" type="datetimeFigureOut">
              <a:rPr lang="en-US" smtClean="0"/>
              <a:pPr/>
              <a:t>6/25/2008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424BB-94C2-4A9A-BD92-D222C57C3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24BB-94C2-4A9A-BD92-D222C57C3F7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3C22-BB20-4776-906B-CBE7005F3553}" type="datetime1">
              <a:rPr lang="en-US" smtClean="0"/>
              <a:pPr/>
              <a:t>6/25/2008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1.1 - January 18, 2008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9CAE-DD07-49BB-99B3-CBBF4E39C553}" type="datetime1">
              <a:rPr lang="en-US" smtClean="0"/>
              <a:pPr/>
              <a:t>6/25/2008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1.1 - January 18,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AAFF-CD3E-49E9-BC56-6C1A4FDFB499}" type="datetime1">
              <a:rPr lang="en-US" smtClean="0"/>
              <a:pPr/>
              <a:t>6/25/2008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1.1 - January 18,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7F2A-32A8-4473-8F50-40C2011536EB}" type="datetime1">
              <a:rPr lang="en-US" smtClean="0"/>
              <a:pPr/>
              <a:t>6/25/2008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1.1 - January 18,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B9C2-E036-4B0F-B681-3B3FC81F0E80}" type="datetime1">
              <a:rPr lang="en-US" smtClean="0"/>
              <a:pPr/>
              <a:t>6/25/2008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1.1 - January 18,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5368D53-36FC-4F09-B98D-A7A4E8CBF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3988-A483-4F06-BE2A-A320CA71F3C1}" type="datetime1">
              <a:rPr lang="en-US" smtClean="0"/>
              <a:pPr/>
              <a:t>6/25/2008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1.1 - January 18,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7748-07D8-4D41-9B3E-FAAF2981800C}" type="datetime1">
              <a:rPr lang="en-US" smtClean="0"/>
              <a:pPr/>
              <a:t>6/25/2008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1.1 - January 18, 2008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33E0-1E3A-4F52-8CFC-AD7FA0357AAF}" type="datetime1">
              <a:rPr lang="en-US" smtClean="0"/>
              <a:pPr/>
              <a:t>6/25/2008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1.1 - January 18,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B2CE-3322-4BF1-BEB4-FA7E3089E70A}" type="datetime1">
              <a:rPr lang="en-US" smtClean="0"/>
              <a:pPr/>
              <a:t>6/25/2008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1.1 - January 18, 2008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D80D-EDEB-49CA-9C61-145FC2CA750C}" type="datetime1">
              <a:rPr lang="en-US" smtClean="0"/>
              <a:pPr/>
              <a:t>6/25/2008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1.1 - January 18,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B96B-7211-4FBC-A323-38F1E4BF64CA}" type="datetime1">
              <a:rPr lang="en-US" smtClean="0"/>
              <a:pPr/>
              <a:t>6/25/2008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1.1 - January 18,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prstClr val="black"/>
              <a:schemeClr val="accent5">
                <a:tint val="45000"/>
                <a:satMod val="400000"/>
              </a:schemeClr>
            </a:duotone>
            <a:lum bright="-2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F153E3A-E400-43A6-8301-47DFA43A538F}" type="datetime1">
              <a:rPr lang="en-US" smtClean="0"/>
              <a:pPr/>
              <a:t>6/25/2008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Version 1.1 - January 18, 2008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5368D53-36FC-4F09-B98D-A7A4E8CBF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-std.org/jtc1/sc22/wg21/docs/papers/2005/n1810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msdn.com/vcblog/archive/2008/02/22/tr1-slide-decks.asp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b982198.aspx" TargetMode="External"/><Relationship Id="rId2" Type="http://schemas.openxmlformats.org/officeDocument/2006/relationships/hyperlink" Target="http://www.microsoft.com/downloads/details.aspx?FamilyId=D466226B-8DAB-445F-A7B4-448B326C48E7&amp;displaylang=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s.microsoft.co.il/blogs/alon" TargetMode="External"/><Relationship Id="rId5" Type="http://schemas.openxmlformats.org/officeDocument/2006/relationships/hyperlink" Target="http://safari.awprofessional.com/0321412990" TargetMode="External"/><Relationship Id="rId4" Type="http://schemas.openxmlformats.org/officeDocument/2006/relationships/hyperlink" Target="http://www.open-std.org/jtc1/sc22/wg21/docs/papers/2005/n1836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>
                <a:latin typeface="Consolas" pitchFamily="49" charset="0"/>
              </a:rPr>
              <a:t>Technical Report 1</a:t>
            </a:r>
            <a:endParaRPr lang="en-US" cap="none" dirty="0"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TR1?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Compilers need not include the TR1 components to be conforming</a:t>
            </a:r>
          </a:p>
          <a:p>
            <a:pPr lvl="1"/>
            <a:r>
              <a:rPr lang="en-US" dirty="0" smtClean="0"/>
              <a:t>Much of it is available from Boost</a:t>
            </a:r>
          </a:p>
          <a:p>
            <a:pPr lvl="1"/>
            <a:r>
              <a:rPr lang="en-US" dirty="0" smtClean="0"/>
              <a:t>Several compiler/library distributors currently implement all or part of the components</a:t>
            </a:r>
          </a:p>
          <a:p>
            <a:r>
              <a:rPr lang="en-US" dirty="0" smtClean="0"/>
              <a:t>TR1 is not a complete list of additions to the library that will appear in the next standard</a:t>
            </a:r>
          </a:p>
          <a:p>
            <a:r>
              <a:rPr lang="en-US" dirty="0" smtClean="0"/>
              <a:t>There is also a second technical report, TR2, planned for publishing after C++0x</a:t>
            </a:r>
          </a:p>
          <a:p>
            <a:r>
              <a:rPr lang="en-US" dirty="0" smtClean="0"/>
              <a:t>The new components are in the std::tr1 namespace to distinguish them from the current standard library</a:t>
            </a:r>
          </a:p>
          <a:p>
            <a:endParaRPr lang="en-US" dirty="0" smtClean="0"/>
          </a:p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TR1 Contain?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 Components</a:t>
            </a:r>
          </a:p>
          <a:p>
            <a:pPr lvl="1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shared_ptr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and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weak_ptr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lvl="1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mem_fn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bind()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</a:p>
          <a:p>
            <a:pPr lvl="1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regex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&lt;random&gt;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"Containers":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tuple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array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unordered_set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(etc.)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type_traits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</a:p>
          <a:p>
            <a:pPr lvl="1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reference_wrapper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C99 Compatibility (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cstdint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etc.)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Math Functions (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riemann_zeta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etc.)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2008 Feature Pack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VC++ implementation includes support for:</a:t>
            </a:r>
          </a:p>
          <a:p>
            <a:pPr lvl="1"/>
            <a:r>
              <a:rPr lang="en-US" dirty="0" smtClean="0"/>
              <a:t>fixed-size arrays</a:t>
            </a:r>
          </a:p>
          <a:p>
            <a:pPr lvl="1"/>
            <a:r>
              <a:rPr lang="en-US" dirty="0" smtClean="0"/>
              <a:t>function objects</a:t>
            </a:r>
          </a:p>
          <a:p>
            <a:pPr lvl="1"/>
            <a:r>
              <a:rPr lang="en-US" dirty="0" smtClean="0"/>
              <a:t>hash tables</a:t>
            </a:r>
          </a:p>
          <a:p>
            <a:pPr lvl="1"/>
            <a:r>
              <a:rPr lang="en-US" dirty="0" smtClean="0"/>
              <a:t>regular expressions</a:t>
            </a:r>
          </a:p>
          <a:p>
            <a:pPr lvl="1"/>
            <a:r>
              <a:rPr lang="en-US" dirty="0" smtClean="0"/>
              <a:t>template </a:t>
            </a:r>
            <a:r>
              <a:rPr lang="en-US" dirty="0" err="1" smtClean="0"/>
              <a:t>metaprogramming</a:t>
            </a:r>
            <a:endParaRPr lang="en-US" dirty="0" smtClean="0"/>
          </a:p>
          <a:p>
            <a:pPr lvl="1"/>
            <a:r>
              <a:rPr lang="en-US" dirty="0" smtClean="0"/>
              <a:t>template types for aggregating related objects</a:t>
            </a:r>
          </a:p>
          <a:p>
            <a:pPr lvl="1"/>
            <a:r>
              <a:rPr lang="en-US" dirty="0" smtClean="0"/>
              <a:t>random-number generation</a:t>
            </a:r>
          </a:p>
          <a:p>
            <a:r>
              <a:rPr lang="en-US" dirty="0" smtClean="0"/>
              <a:t>The VC++ implementation does not include:</a:t>
            </a:r>
          </a:p>
          <a:p>
            <a:pPr lvl="1"/>
            <a:r>
              <a:rPr lang="en-US" dirty="0" smtClean="0"/>
              <a:t>Mathematical functions</a:t>
            </a:r>
          </a:p>
          <a:p>
            <a:pPr lvl="1"/>
            <a:r>
              <a:rPr lang="en-US" dirty="0" smtClean="0"/>
              <a:t>Certain C99 additions</a:t>
            </a:r>
          </a:p>
          <a:p>
            <a:endParaRPr lang="en-US" dirty="0" smtClean="0"/>
          </a:p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TR2 Call For Action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Library Extension TR2 Call for Proposals:</a:t>
            </a:r>
          </a:p>
          <a:p>
            <a:r>
              <a:rPr lang="en-US" dirty="0" smtClean="0"/>
              <a:t>The committee especially welcomes proposals in the following areas: </a:t>
            </a:r>
          </a:p>
          <a:p>
            <a:pPr lvl="1"/>
            <a:r>
              <a:rPr lang="en-US" dirty="0" smtClean="0"/>
              <a:t>Unicode </a:t>
            </a:r>
          </a:p>
          <a:p>
            <a:pPr lvl="1"/>
            <a:r>
              <a:rPr lang="en-US" dirty="0" smtClean="0"/>
              <a:t>XML and HTML </a:t>
            </a:r>
          </a:p>
          <a:p>
            <a:pPr lvl="1"/>
            <a:r>
              <a:rPr lang="en-US" dirty="0" smtClean="0"/>
              <a:t>Networking </a:t>
            </a:r>
          </a:p>
          <a:p>
            <a:pPr lvl="1"/>
            <a:r>
              <a:rPr lang="en-US" dirty="0" smtClean="0"/>
              <a:t>Usability for novices and occasional programmers </a:t>
            </a:r>
          </a:p>
          <a:p>
            <a:r>
              <a:rPr lang="en-US" sz="2000" dirty="0" smtClean="0">
                <a:hlinkClick r:id="rId2"/>
              </a:rPr>
              <a:t>http://www.open-std.org/jtc1/sc22/wg21/docs/papers/2005/n1810.html</a:t>
            </a:r>
            <a:endParaRPr lang="en-US" sz="2000" dirty="0" smtClean="0"/>
          </a:p>
          <a:p>
            <a:endParaRPr lang="en-US" dirty="0" smtClean="0"/>
          </a:p>
          <a:p>
            <a:pPr lvl="1"/>
            <a:endParaRPr lang="en-US" b="1" dirty="0" smtClean="0"/>
          </a:p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TR1 Slides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shared_ptr</a:t>
            </a:r>
            <a:r>
              <a:rPr lang="en-US" dirty="0" smtClean="0"/>
              <a:t>, function and </a:t>
            </a:r>
            <a:r>
              <a:rPr lang="en-US" dirty="0" err="1" smtClean="0"/>
              <a:t>regex</a:t>
            </a:r>
            <a:r>
              <a:rPr lang="en-US" dirty="0" smtClean="0"/>
              <a:t> slides are based on the TR1 Slide Deck of Stephan T. </a:t>
            </a:r>
            <a:r>
              <a:rPr lang="en-US" dirty="0" err="1" smtClean="0"/>
              <a:t>Lavavej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http://blogs.msdn.com/vcblog/archive/2008/02/22/tr1-slide-decks.aspx</a:t>
            </a:r>
            <a:endParaRPr lang="en-US" dirty="0" smtClean="0"/>
          </a:p>
          <a:p>
            <a:r>
              <a:rPr lang="en-US" dirty="0" smtClean="0"/>
              <a:t>A great resource is the C++ Standard Library Extensions by Pete Becker</a:t>
            </a:r>
          </a:p>
          <a:p>
            <a:endParaRPr lang="en-US" dirty="0" smtClean="0"/>
          </a:p>
          <a:p>
            <a:r>
              <a:rPr lang="en-US" dirty="0" smtClean="0"/>
              <a:t>You can also find a TR1 section in the MSDN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1.1 - January 18,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Feature Pack Download</a:t>
            </a:r>
          </a:p>
          <a:p>
            <a:pPr lvl="1"/>
            <a:r>
              <a:rPr lang="en-US" dirty="0" smtClean="0">
                <a:hlinkClick r:id="rId2"/>
              </a:rPr>
              <a:t>http://www.microsoft.com/downloads/details.aspx?FamilyId=D466226B-8DAB-445F-A7B4-448B326C48E7&amp;displaylang=en</a:t>
            </a:r>
            <a:endParaRPr lang="en-US" dirty="0" smtClean="0"/>
          </a:p>
          <a:p>
            <a:r>
              <a:rPr lang="en-US" dirty="0" smtClean="0"/>
              <a:t>TR1 MSDN Documentation</a:t>
            </a:r>
          </a:p>
          <a:p>
            <a:pPr lvl="1"/>
            <a:r>
              <a:rPr lang="en-US" dirty="0" smtClean="0">
                <a:hlinkClick r:id="rId3"/>
              </a:rPr>
              <a:t>http://msdn.microsoft.com/en-us/library/bb982198.aspx</a:t>
            </a:r>
            <a:endParaRPr lang="en-US" dirty="0" smtClean="0"/>
          </a:p>
          <a:p>
            <a:r>
              <a:rPr lang="en-US" dirty="0" smtClean="0"/>
              <a:t>The TR1 Standard Doc</a:t>
            </a:r>
          </a:p>
          <a:p>
            <a:pPr lvl="1"/>
            <a:r>
              <a:rPr lang="en-US" sz="2100" u="sng" dirty="0" smtClean="0">
                <a:hlinkClick r:id="rId4"/>
              </a:rPr>
              <a:t>http://</a:t>
            </a:r>
            <a:r>
              <a:rPr lang="en-US" sz="2100" u="sng" dirty="0" smtClean="0">
                <a:hlinkClick r:id="rId4"/>
              </a:rPr>
              <a:t>www.open-std.org/jtc1/sc22/wg21/docs/papers/2005/n1836.pdf</a:t>
            </a:r>
            <a:endParaRPr lang="en-US" dirty="0" smtClean="0"/>
          </a:p>
          <a:p>
            <a:r>
              <a:rPr lang="en-US" dirty="0" smtClean="0"/>
              <a:t>TR1 </a:t>
            </a:r>
            <a:r>
              <a:rPr lang="en-US" dirty="0" smtClean="0"/>
              <a:t>Book</a:t>
            </a:r>
          </a:p>
          <a:p>
            <a:pPr lvl="1"/>
            <a:r>
              <a:rPr lang="en-US" dirty="0" smtClean="0"/>
              <a:t>Pete Becker, Addison-Wesley ISBN: 0-321-41299-0</a:t>
            </a:r>
          </a:p>
          <a:p>
            <a:pPr lvl="1"/>
            <a:r>
              <a:rPr lang="en-US" dirty="0" smtClean="0">
                <a:hlinkClick r:id="rId5"/>
              </a:rPr>
              <a:t>http://safari.awprofessional.com/0321412990</a:t>
            </a:r>
            <a:endParaRPr lang="en-US" dirty="0" smtClean="0"/>
          </a:p>
          <a:p>
            <a:r>
              <a:rPr lang="en-US" dirty="0" smtClean="0"/>
              <a:t>Alon Fliess Blog</a:t>
            </a:r>
          </a:p>
          <a:p>
            <a:pPr lvl="1"/>
            <a:r>
              <a:rPr lang="en-US" dirty="0" smtClean="0">
                <a:hlinkClick r:id="rId6"/>
              </a:rPr>
              <a:t>http://blogs.microsoft.co.il/blogs/alon</a:t>
            </a:r>
            <a:endParaRPr lang="en-US" dirty="0" smtClean="0"/>
          </a:p>
          <a:p>
            <a:pPr lvl="1"/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1906</TotalTime>
  <Words>319</Words>
  <Application>Microsoft Office PowerPoint</Application>
  <PresentationFormat>On-screen Show (4:3)</PresentationFormat>
  <Paragraphs>69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Technical Report 1</vt:lpstr>
      <vt:lpstr>What is TR1?</vt:lpstr>
      <vt:lpstr>What Does TR1 Contain?</vt:lpstr>
      <vt:lpstr>Visual Studio 2008 Feature Pack</vt:lpstr>
      <vt:lpstr>TR2 Call For Action</vt:lpstr>
      <vt:lpstr>The TR1 Slides</vt:lpstr>
      <vt:lpstr>Resources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TR1</dc:title>
  <dc:creator>Alon Fliess</dc:creator>
  <cp:keywords>TR1</cp:keywords>
  <cp:lastModifiedBy>alon</cp:lastModifiedBy>
  <cp:revision>213</cp:revision>
  <dcterms:created xsi:type="dcterms:W3CDTF">2007-06-22T23:31:23Z</dcterms:created>
  <dcterms:modified xsi:type="dcterms:W3CDTF">2008-06-24T22:02:20Z</dcterms:modified>
</cp:coreProperties>
</file>