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2" r:id="rId4"/>
    <p:sldId id="265" r:id="rId5"/>
    <p:sldId id="267" r:id="rId6"/>
    <p:sldId id="261" r:id="rId7"/>
    <p:sldId id="266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210290"/>
            <a:ext cx="112693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buFont typeface="Wingdings" panose="05000000000000000000" pitchFamily="2" charset="2"/>
              <a:buChar char="ü"/>
            </a:pPr>
            <a:r>
              <a:rPr lang="ar-DZ" sz="3200" dirty="0" smtClean="0">
                <a:cs typeface="+mj-cs"/>
              </a:rPr>
              <a:t>ما هي مراحل انشاء ملف نص أو مجلد ؟</a:t>
            </a:r>
            <a:endParaRPr lang="ar-DZ" sz="3200" dirty="0" smtClean="0">
              <a:latin typeface="Times New Roman" panose="02020603050405020304" pitchFamily="18" charset="0"/>
              <a:ea typeface="Calibri" panose="020F0502020204030204" pitchFamily="34" charset="0"/>
              <a:cs typeface="+mj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3756983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877" y="1964001"/>
            <a:ext cx="7406677" cy="460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98859" y="1282062"/>
            <a:ext cx="6000657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اليك الصورة التالية تمثل </a:t>
            </a:r>
            <a:r>
              <a:rPr lang="ar-DZ" sz="3600" dirty="0" smtClean="0"/>
              <a:t>الملفات </a:t>
            </a:r>
            <a:r>
              <a:rPr lang="ar-DZ" sz="3600" dirty="0"/>
              <a:t>الموجودة </a:t>
            </a:r>
            <a:r>
              <a:rPr lang="ar-DZ" sz="3600" dirty="0" smtClean="0"/>
              <a:t>على </a:t>
            </a:r>
            <a:r>
              <a:rPr lang="ar-DZ" sz="3600" dirty="0"/>
              <a:t>سطح المكتب</a:t>
            </a:r>
            <a:r>
              <a:rPr lang="ar-DZ" sz="3600" dirty="0" smtClean="0"/>
              <a:t>.</a:t>
            </a:r>
            <a:r>
              <a:rPr lang="ar-DZ" sz="3600" dirty="0"/>
              <a:t> جزء من سطح المكتب.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كيف نسمي هذه العناصر الموجودة على سطح المكتب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ما نوعها ؟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/>
              <a:t>ما العمل الذي يجب ان نقوم به لتنظيم </a:t>
            </a:r>
            <a:endParaRPr lang="ar-DZ" sz="3600" dirty="0">
              <a:solidFill>
                <a:srgbClr val="00B0F0"/>
              </a:solidFill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31" y="1282062"/>
            <a:ext cx="5523288" cy="466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38619" y="750364"/>
            <a:ext cx="11348581" cy="10772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/>
            <a:r>
              <a:rPr lang="ar-SA" sz="3200" dirty="0">
                <a:cs typeface="+mj-cs"/>
              </a:rPr>
              <a:t>قم الى حاسوبك و حاول انشاء مجلد على سطح المكتب تحت اسم "صور" و حاول نسخ الصور الموجودة على سطح المكتب بداخله مستعينا بالخريطة </a:t>
            </a:r>
            <a:r>
              <a:rPr lang="ar-SA" sz="3200" dirty="0" smtClean="0">
                <a:cs typeface="+mj-cs"/>
              </a:rPr>
              <a:t>الاتية</a:t>
            </a:r>
            <a:r>
              <a:rPr lang="fr-FR" sz="3200" dirty="0" smtClean="0">
                <a:cs typeface="+mj-cs"/>
              </a:rPr>
              <a:t> </a:t>
            </a:r>
            <a:r>
              <a:rPr lang="ar-SA" sz="3200" dirty="0" smtClean="0">
                <a:cs typeface="+mj-cs"/>
              </a:rPr>
              <a:t>:</a:t>
            </a:r>
            <a:endParaRPr lang="ar-DZ" sz="3200" dirty="0">
              <a:cs typeface="+mj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r>
              <a:rPr lang="ar-DZ" sz="36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2800" b="1" dirty="0">
                <a:solidFill>
                  <a:srgbClr val="0070C0"/>
                </a:solidFill>
              </a:rPr>
              <a:t>(</a:t>
            </a:r>
            <a:r>
              <a:rPr lang="ar-DZ" sz="2800" b="1" dirty="0" smtClean="0">
                <a:solidFill>
                  <a:srgbClr val="0070C0"/>
                </a:solidFill>
              </a:rPr>
              <a:t>نسخ </a:t>
            </a:r>
            <a:r>
              <a:rPr lang="ar-DZ" sz="2800" b="1" dirty="0">
                <a:solidFill>
                  <a:srgbClr val="0070C0"/>
                </a:solidFill>
              </a:rPr>
              <a:t>صور سطح المكتب إلي المجلد "صور")</a:t>
            </a:r>
            <a:endParaRPr lang="fr-FR" sz="2800" b="1" dirty="0">
              <a:solidFill>
                <a:srgbClr val="0070C0"/>
              </a:solidFill>
            </a:endParaRPr>
          </a:p>
        </p:txBody>
      </p:sp>
      <p:pic>
        <p:nvPicPr>
          <p:cNvPr id="7" name="Image 6"/>
          <p:cNvPicPr/>
          <p:nvPr/>
        </p:nvPicPr>
        <p:blipFill>
          <a:blip r:embed="rId2"/>
          <a:stretch>
            <a:fillRect/>
          </a:stretch>
        </p:blipFill>
        <p:spPr>
          <a:xfrm>
            <a:off x="3594971" y="1852035"/>
            <a:ext cx="6458506" cy="50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r>
              <a:rPr lang="ar-DZ" sz="32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2800" b="1" dirty="0">
                <a:solidFill>
                  <a:srgbClr val="0070C0"/>
                </a:solidFill>
              </a:rPr>
              <a:t>(نقل المجلد "صور" إلى القرص </a:t>
            </a:r>
            <a:r>
              <a:rPr lang="fr-FR" sz="2800" b="1" dirty="0">
                <a:solidFill>
                  <a:srgbClr val="0070C0"/>
                </a:solidFill>
              </a:rPr>
              <a:t>D</a:t>
            </a:r>
            <a:r>
              <a:rPr lang="ar-DZ" sz="2800" b="1" dirty="0">
                <a:solidFill>
                  <a:srgbClr val="0070C0"/>
                </a:solidFill>
              </a:rPr>
              <a:t>)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781" y="1302800"/>
            <a:ext cx="115114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احتجت الى نقل المجلد " صور" و وضعه في القرص </a:t>
            </a:r>
            <a:r>
              <a:rPr lang="fr-FR" sz="3600" dirty="0"/>
              <a:t>D </a:t>
            </a:r>
            <a:r>
              <a:rPr lang="ar-DZ" sz="3600" dirty="0" smtClean="0"/>
              <a:t> </a:t>
            </a:r>
            <a:r>
              <a:rPr lang="ar-SA" sz="3600" dirty="0" smtClean="0"/>
              <a:t>الموجود </a:t>
            </a:r>
            <a:r>
              <a:rPr lang="ar-SA" sz="3600" dirty="0"/>
              <a:t>في </a:t>
            </a:r>
            <a:r>
              <a:rPr lang="ar-SA" sz="3600" dirty="0" smtClean="0"/>
              <a:t>ايقونة</a:t>
            </a:r>
            <a:r>
              <a:rPr lang="fr-FR" sz="3600" dirty="0" smtClean="0"/>
              <a:t>Ce PC   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 smtClean="0"/>
              <a:t>هل </a:t>
            </a:r>
            <a:r>
              <a:rPr lang="ar-SA" sz="3600" dirty="0"/>
              <a:t>يمكن ذلك ؟ </a:t>
            </a:r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 smtClean="0"/>
              <a:t>جد </a:t>
            </a:r>
            <a:r>
              <a:rPr lang="ar-SA" sz="3600" dirty="0"/>
              <a:t>التعليمة المناسبة للقيام بهذا العمل.</a:t>
            </a:r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 smtClean="0"/>
              <a:t>يمكنك </a:t>
            </a:r>
            <a:r>
              <a:rPr lang="ar-SA" sz="3600" dirty="0" err="1"/>
              <a:t>الإستعانة</a:t>
            </a:r>
            <a:r>
              <a:rPr lang="ar-SA" sz="3600" dirty="0"/>
              <a:t> دائما بالخريطة </a:t>
            </a:r>
            <a:r>
              <a:rPr lang="ar-SA" sz="3600" dirty="0" err="1"/>
              <a:t>المفاهيمية</a:t>
            </a:r>
            <a:r>
              <a:rPr lang="ar-SA" sz="3600" dirty="0"/>
              <a:t>.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r>
              <a:rPr lang="ar-DZ" sz="32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2800" b="1" dirty="0">
                <a:solidFill>
                  <a:srgbClr val="0070C0"/>
                </a:solidFill>
              </a:rPr>
              <a:t>( حذف المجلد "صور" المتواجد على القرص  </a:t>
            </a:r>
            <a:r>
              <a:rPr lang="fr-FR" sz="2800" b="1" dirty="0">
                <a:solidFill>
                  <a:srgbClr val="0070C0"/>
                </a:solidFill>
              </a:rPr>
              <a:t>D</a:t>
            </a:r>
            <a:r>
              <a:rPr lang="ar-DZ" sz="2800" b="1" dirty="0">
                <a:solidFill>
                  <a:srgbClr val="0070C0"/>
                </a:solidFill>
              </a:rPr>
              <a:t>)</a:t>
            </a:r>
            <a:endParaRPr lang="fr-FR" sz="28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5781" y="1302800"/>
            <a:ext cx="11511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لم تعد بحاجة إلى المجلد "صور" الموجود علي القرص </a:t>
            </a:r>
            <a:r>
              <a:rPr lang="fr-FR" sz="3600" dirty="0"/>
              <a:t>D</a:t>
            </a:r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م</a:t>
            </a:r>
            <a:r>
              <a:rPr lang="ar-DZ" sz="3600" dirty="0"/>
              <a:t>ا</a:t>
            </a:r>
            <a:r>
              <a:rPr lang="ar-SA" sz="3600" dirty="0" smtClean="0"/>
              <a:t>ذا </a:t>
            </a:r>
            <a:r>
              <a:rPr lang="ar-SA" sz="3600" dirty="0"/>
              <a:t>ستفعل له ؟</a:t>
            </a:r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 smtClean="0"/>
              <a:t>كيف </a:t>
            </a:r>
            <a:r>
              <a:rPr lang="ar-SA" sz="3600" dirty="0"/>
              <a:t>ذلك ؟ </a:t>
            </a:r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3238671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1" y="988758"/>
            <a:ext cx="1170257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ننقر </a:t>
            </a:r>
            <a:r>
              <a:rPr lang="ar-DZ" sz="3600" dirty="0">
                <a:cs typeface="+mj-cs"/>
              </a:rPr>
              <a:t>بالزر الأيمن للفأرة على الملف أو المجلد فتظهر لنا قائمة الخيارات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نختار </a:t>
            </a:r>
            <a:r>
              <a:rPr lang="ar-DZ" sz="3600" dirty="0">
                <a:cs typeface="+mj-cs"/>
              </a:rPr>
              <a:t>نسخ </a:t>
            </a:r>
            <a:r>
              <a:rPr lang="fr-FR" sz="3600" dirty="0" smtClean="0">
                <a:cs typeface="+mj-cs"/>
              </a:rPr>
              <a:t>copier </a:t>
            </a:r>
            <a:r>
              <a:rPr lang="ar-DZ" sz="3600" dirty="0" smtClean="0">
                <a:cs typeface="+mj-cs"/>
              </a:rPr>
              <a:t> لعملية </a:t>
            </a:r>
            <a:r>
              <a:rPr lang="ar-DZ" sz="3600" dirty="0">
                <a:cs typeface="+mj-cs"/>
              </a:rPr>
              <a:t>النسخ أو نختار </a:t>
            </a:r>
            <a:r>
              <a:rPr lang="ar-DZ" sz="3600" dirty="0" smtClean="0">
                <a:cs typeface="+mj-cs"/>
              </a:rPr>
              <a:t>قص</a:t>
            </a:r>
            <a:r>
              <a:rPr lang="fr-FR" sz="3600" dirty="0" smtClean="0">
                <a:cs typeface="+mj-cs"/>
              </a:rPr>
              <a:t> couper </a:t>
            </a:r>
            <a:r>
              <a:rPr lang="ar-DZ" sz="3600" dirty="0">
                <a:cs typeface="+mj-cs"/>
              </a:rPr>
              <a:t>لعملية النقل 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نختار </a:t>
            </a:r>
            <a:r>
              <a:rPr lang="ar-DZ" sz="3600" dirty="0">
                <a:cs typeface="+mj-cs"/>
              </a:rPr>
              <a:t>مكان للصق ثم نضغط بالزر الأيمن للفأرة ونختار من القائمة</a:t>
            </a:r>
            <a:r>
              <a:rPr lang="fr-FR" sz="3600" dirty="0">
                <a:cs typeface="+mj-cs"/>
              </a:rPr>
              <a:t>Coller </a:t>
            </a:r>
            <a:endParaRPr lang="ar-DZ" sz="3600" dirty="0"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371708" y="262247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نقل أو نسخ ملف أو مجلد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00625" y="226213"/>
            <a:ext cx="1149084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حذف ملف أو مجلد </a:t>
            </a:r>
            <a:r>
              <a:rPr lang="ar-DZ" sz="3600" b="1" u="sng" dirty="0">
                <a:solidFill>
                  <a:srgbClr val="FF0000"/>
                </a:solidFill>
                <a:cs typeface="+mj-cs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300625" y="1057210"/>
            <a:ext cx="114908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ننقر </a:t>
            </a:r>
            <a:r>
              <a:rPr lang="ar-DZ" sz="3600" dirty="0">
                <a:cs typeface="+mj-cs"/>
              </a:rPr>
              <a:t>بالزر الأيمن للفأرة على الملف أو المجلد الذي نريد حذفه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3600" dirty="0" smtClean="0">
                <a:cs typeface="+mj-cs"/>
              </a:rPr>
              <a:t>نختار </a:t>
            </a:r>
            <a:r>
              <a:rPr lang="ar-DZ" sz="3600" dirty="0">
                <a:cs typeface="+mj-cs"/>
              </a:rPr>
              <a:t>من القائمة حذف </a:t>
            </a:r>
            <a:r>
              <a:rPr lang="fr-FR" sz="3600" dirty="0">
                <a:cs typeface="+mj-cs"/>
              </a:rPr>
              <a:t>Supprimer</a:t>
            </a:r>
            <a:endParaRPr lang="ar-DZ" sz="3600" dirty="0">
              <a:cs typeface="+mj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271" y="2561900"/>
            <a:ext cx="4160063" cy="390153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897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16109" y="1040119"/>
            <a:ext cx="11618400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قم بتشغيل ايقونة  </a:t>
            </a:r>
            <a:r>
              <a:rPr lang="fr-FR" sz="3200" dirty="0"/>
              <a:t>Ce </a:t>
            </a:r>
            <a:r>
              <a:rPr lang="fr-FR" sz="3200" dirty="0" smtClean="0"/>
              <a:t>PC</a:t>
            </a:r>
            <a:r>
              <a:rPr lang="ar-DZ" sz="3200" dirty="0" smtClean="0"/>
              <a:t>  وادخل </a:t>
            </a:r>
            <a:r>
              <a:rPr lang="ar-DZ" sz="3200" dirty="0"/>
              <a:t>الى القرص </a:t>
            </a:r>
            <a:r>
              <a:rPr lang="fr-FR" sz="3200" dirty="0"/>
              <a:t>D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ق</a:t>
            </a:r>
            <a:r>
              <a:rPr lang="ar-DZ" sz="3200" dirty="0" smtClean="0"/>
              <a:t>م </a:t>
            </a:r>
            <a:r>
              <a:rPr lang="ar-DZ" sz="3200" dirty="0"/>
              <a:t>بنقل المجلد الذي يحمل "</a:t>
            </a:r>
            <a:r>
              <a:rPr lang="ar-DZ" sz="3200" dirty="0" err="1"/>
              <a:t>إسمك</a:t>
            </a:r>
            <a:r>
              <a:rPr lang="ar-DZ" sz="3200" dirty="0"/>
              <a:t> لقبك" الذي انشأته في الحصة الماضية  إلى داخل المجلد الذي يحمل اسم قسمك (1م1 أو 1م2)</a:t>
            </a:r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1910</TotalTime>
  <Words>272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482</cp:revision>
  <dcterms:created xsi:type="dcterms:W3CDTF">2024-02-06T22:26:16Z</dcterms:created>
  <dcterms:modified xsi:type="dcterms:W3CDTF">2025-02-17T13:03:22Z</dcterms:modified>
</cp:coreProperties>
</file>