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1" r:id="rId6"/>
    <p:sldId id="266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SA" sz="3200" dirty="0" smtClean="0">
                <a:cs typeface="+mj-cs"/>
              </a:rPr>
              <a:t>ما</a:t>
            </a:r>
            <a:r>
              <a:rPr lang="ar-DZ" sz="3200" dirty="0" smtClean="0">
                <a:cs typeface="+mj-cs"/>
              </a:rPr>
              <a:t>ذا نقصد بالملف و المجلد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0" y="1794737"/>
            <a:ext cx="1170257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u="sng" dirty="0" smtClean="0">
                <a:solidFill>
                  <a:srgbClr val="FF0000"/>
                </a:solidFill>
                <a:cs typeface="+mj-cs"/>
              </a:rPr>
              <a:t>الملف :</a:t>
            </a:r>
            <a:r>
              <a:rPr lang="ar-DZ" sz="3200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هو </a:t>
            </a:r>
            <a:r>
              <a:rPr lang="ar-DZ" sz="3200" dirty="0">
                <a:cs typeface="+mj-cs"/>
              </a:rPr>
              <a:t>مجموعة من المعلومات، قد تكون نصوص أو صور أو أصوات أو فيديوهات أو برامج</a:t>
            </a:r>
            <a:r>
              <a:rPr lang="ar-DZ" sz="3200" dirty="0" smtClean="0">
                <a:cs typeface="+mj-cs"/>
              </a:rPr>
              <a:t>.</a:t>
            </a:r>
          </a:p>
          <a:p>
            <a:pPr algn="r" rtl="1"/>
            <a:r>
              <a:rPr lang="ar-DZ" sz="3200" u="sng" dirty="0" smtClean="0">
                <a:solidFill>
                  <a:srgbClr val="FF0000"/>
                </a:solidFill>
                <a:cs typeface="+mj-cs"/>
              </a:rPr>
              <a:t>المجلد : </a:t>
            </a:r>
            <a:r>
              <a:rPr lang="ar-DZ" sz="3200" dirty="0">
                <a:cs typeface="+mj-cs"/>
              </a:rPr>
              <a:t>هو مساحة لجمع الملفات و المجلدات الأخرى</a:t>
            </a:r>
            <a:r>
              <a:rPr lang="ar-DZ" sz="3200" dirty="0" smtClean="0">
                <a:cs typeface="+mj-cs"/>
              </a:rPr>
              <a:t>.</a:t>
            </a:r>
            <a:endParaRPr lang="fr-FR" sz="2400" dirty="0"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7544" y="3533005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SA" sz="3200" dirty="0" smtClean="0">
                <a:cs typeface="+mj-cs"/>
              </a:rPr>
              <a:t>ما</a:t>
            </a:r>
            <a:r>
              <a:rPr lang="ar-DZ" sz="3200" dirty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هي أنواع الملفات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9360" y="4033606"/>
            <a:ext cx="11425711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النصوص </a:t>
            </a:r>
            <a:r>
              <a:rPr lang="ar-DZ" sz="3200" dirty="0">
                <a:cs typeface="+mj-cs"/>
              </a:rPr>
              <a:t>: تنتهي بـ </a:t>
            </a:r>
            <a:r>
              <a:rPr lang="ar-DZ" sz="3200" dirty="0" smtClean="0">
                <a:cs typeface="+mj-cs"/>
              </a:rPr>
              <a:t>:</a:t>
            </a:r>
            <a:r>
              <a:rPr lang="fr-FR" sz="3200" dirty="0" smtClean="0">
                <a:cs typeface="+mj-cs"/>
              </a:rPr>
              <a:t>.</a:t>
            </a:r>
            <a:r>
              <a:rPr lang="fr-FR" sz="3200" dirty="0" err="1" smtClean="0">
                <a:cs typeface="+mj-cs"/>
              </a:rPr>
              <a:t>docx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أو</a:t>
            </a:r>
            <a:r>
              <a:rPr lang="fr-FR" sz="3200" dirty="0" smtClean="0">
                <a:cs typeface="+mj-cs"/>
              </a:rPr>
              <a:t> .</a:t>
            </a:r>
            <a:r>
              <a:rPr lang="fr-FR" sz="3200" dirty="0" err="1" smtClean="0">
                <a:cs typeface="+mj-cs"/>
              </a:rPr>
              <a:t>txt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</a:t>
            </a:r>
            <a:endParaRPr lang="fr-FR" sz="3200" dirty="0" smtClean="0">
              <a:cs typeface="+mj-cs"/>
            </a:endParaRP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الصور : تنتهي بـ : </a:t>
            </a:r>
            <a:r>
              <a:rPr lang="fr-FR" sz="3200" dirty="0" smtClean="0">
                <a:cs typeface="+mj-cs"/>
              </a:rPr>
              <a:t> .</a:t>
            </a:r>
            <a:r>
              <a:rPr lang="fr-FR" sz="3200" dirty="0" err="1" smtClean="0">
                <a:cs typeface="+mj-cs"/>
              </a:rPr>
              <a:t>jpg</a:t>
            </a:r>
            <a:r>
              <a:rPr lang="ar-DZ" sz="3200" dirty="0" smtClean="0">
                <a:cs typeface="+mj-cs"/>
              </a:rPr>
              <a:t>أو </a:t>
            </a:r>
            <a:r>
              <a:rPr lang="fr-FR" sz="3200" dirty="0" smtClean="0">
                <a:cs typeface="+mj-cs"/>
              </a:rPr>
              <a:t>.</a:t>
            </a:r>
            <a:r>
              <a:rPr lang="fr-FR" sz="3200" dirty="0" err="1" smtClean="0">
                <a:cs typeface="+mj-cs"/>
              </a:rPr>
              <a:t>png</a:t>
            </a:r>
            <a:endParaRPr lang="fr-FR" sz="3200" dirty="0" smtClean="0">
              <a:cs typeface="+mj-cs"/>
            </a:endParaRP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الأصوات </a:t>
            </a:r>
            <a:r>
              <a:rPr lang="ar-DZ" sz="3200" dirty="0">
                <a:cs typeface="+mj-cs"/>
              </a:rPr>
              <a:t>: تنتهي بـ : </a:t>
            </a:r>
            <a:r>
              <a:rPr lang="fr-FR" sz="3200" dirty="0" smtClean="0">
                <a:cs typeface="+mj-cs"/>
              </a:rPr>
              <a:t>.mp3</a:t>
            </a: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الفيديو </a:t>
            </a:r>
            <a:r>
              <a:rPr lang="ar-DZ" sz="3200" dirty="0">
                <a:cs typeface="+mj-cs"/>
              </a:rPr>
              <a:t>: تنتهي بـ </a:t>
            </a:r>
            <a:r>
              <a:rPr lang="ar-DZ" sz="3200" dirty="0" smtClean="0">
                <a:cs typeface="+mj-cs"/>
              </a:rPr>
              <a:t>:</a:t>
            </a:r>
            <a:r>
              <a:rPr lang="fr-FR" sz="3200" dirty="0" smtClean="0">
                <a:cs typeface="+mj-cs"/>
              </a:rPr>
              <a:t>.mp4 </a:t>
            </a:r>
            <a:endParaRPr lang="fr-FR" sz="3200" dirty="0">
              <a:cs typeface="+mj-cs"/>
            </a:endParaRP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200" dirty="0" smtClean="0">
                <a:cs typeface="+mj-cs"/>
              </a:rPr>
              <a:t>البرامج </a:t>
            </a:r>
            <a:r>
              <a:rPr lang="ar-DZ" sz="3200" dirty="0">
                <a:cs typeface="+mj-cs"/>
              </a:rPr>
              <a:t>: تنتهي بـ : </a:t>
            </a:r>
            <a:r>
              <a:rPr lang="fr-FR" sz="3200" dirty="0">
                <a:cs typeface="+mj-cs"/>
              </a:rPr>
              <a:t>.</a:t>
            </a:r>
            <a:r>
              <a:rPr lang="fr-FR" sz="3200" dirty="0" err="1" smtClean="0">
                <a:cs typeface="+mj-cs"/>
              </a:rPr>
              <a:t>exe</a:t>
            </a:r>
            <a:endParaRPr lang="fr-FR" sz="3200" dirty="0" smtClean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8859" y="1282062"/>
            <a:ext cx="600065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اليك الصورة التالية تمثل </a:t>
            </a:r>
            <a:r>
              <a:rPr lang="ar-DZ" sz="3600" dirty="0" smtClean="0"/>
              <a:t>الملفات </a:t>
            </a:r>
            <a:r>
              <a:rPr lang="ar-DZ" sz="3600" dirty="0"/>
              <a:t>الموجودة </a:t>
            </a:r>
            <a:r>
              <a:rPr lang="ar-DZ" sz="3600" dirty="0" smtClean="0"/>
              <a:t>على </a:t>
            </a:r>
            <a:r>
              <a:rPr lang="ar-DZ" sz="3600" dirty="0"/>
              <a:t>سطح المكتب</a:t>
            </a:r>
            <a:r>
              <a:rPr lang="ar-DZ" sz="3600" dirty="0" smtClean="0"/>
              <a:t>.</a:t>
            </a:r>
            <a:r>
              <a:rPr lang="ar-DZ" sz="3600" dirty="0"/>
              <a:t> جزء من سطح المكتب.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كيف نسمي هذه العناصر الموجودة على سطح المكتب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نوعها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العمل الذي يجب ان نقوم به لتنظيم </a:t>
            </a:r>
            <a:endParaRPr lang="ar-DZ" sz="3600" dirty="0">
              <a:solidFill>
                <a:srgbClr val="00B0F0"/>
              </a:solidFill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1" y="1282062"/>
            <a:ext cx="5523288" cy="4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1007123"/>
            <a:ext cx="11348581" cy="452431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3200" dirty="0">
                <a:cs typeface="+mj-cs"/>
              </a:rPr>
              <a:t>قم إلى الحاسوب و حاول ملء الفراغات لاكتشاف مراحل إنشاء مجلد أو ملف نص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>
                <a:cs typeface="+mj-cs"/>
              </a:rPr>
              <a:t>نختار المكان الذي </a:t>
            </a:r>
            <a:r>
              <a:rPr lang="ar-SA" sz="3200" dirty="0" smtClean="0">
                <a:cs typeface="+mj-cs"/>
              </a:rPr>
              <a:t>نريد </a:t>
            </a:r>
            <a:r>
              <a:rPr lang="ar-SA" sz="3200" dirty="0">
                <a:cs typeface="+mj-cs"/>
              </a:rPr>
              <a:t>الإنشاء فيه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>
                <a:cs typeface="+mj-cs"/>
              </a:rPr>
              <a:t>ننقر بالزر الأيمن للفارة في مكان فارغ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>
                <a:cs typeface="+mj-cs"/>
              </a:rPr>
              <a:t>نختار من القائمة </a:t>
            </a:r>
            <a:r>
              <a:rPr lang="ar-SA" sz="3200" dirty="0" smtClean="0">
                <a:cs typeface="+mj-cs"/>
              </a:rPr>
              <a:t>...........</a:t>
            </a:r>
            <a:r>
              <a:rPr lang="ar-DZ" sz="3200" dirty="0" smtClean="0">
                <a:cs typeface="+mj-cs"/>
              </a:rPr>
              <a:t>..</a:t>
            </a:r>
            <a:r>
              <a:rPr lang="ar-SA" sz="3200" dirty="0" smtClean="0">
                <a:cs typeface="+mj-cs"/>
              </a:rPr>
              <a:t>......</a:t>
            </a:r>
            <a:r>
              <a:rPr lang="ar-DZ" sz="3200" dirty="0" smtClean="0">
                <a:cs typeface="+mj-cs"/>
              </a:rPr>
              <a:t> ، </a:t>
            </a:r>
            <a:r>
              <a:rPr lang="ar-SA" sz="3200" dirty="0">
                <a:cs typeface="+mj-cs"/>
              </a:rPr>
              <a:t>تظهر قائمه أخرى نختار </a:t>
            </a:r>
            <a:r>
              <a:rPr lang="ar-SA" sz="3200" dirty="0" smtClean="0">
                <a:cs typeface="+mj-cs"/>
              </a:rPr>
              <a:t>:</a:t>
            </a:r>
            <a:endParaRPr lang="ar-DZ" sz="3200" dirty="0">
              <a:cs typeface="+mj-cs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 smtClean="0">
                <a:cs typeface="+mj-cs"/>
              </a:rPr>
              <a:t>....</a:t>
            </a:r>
            <a:r>
              <a:rPr lang="ar-DZ" sz="3200" dirty="0" smtClean="0">
                <a:cs typeface="+mj-cs"/>
              </a:rPr>
              <a:t>.............</a:t>
            </a:r>
            <a:r>
              <a:rPr lang="ar-SA" sz="3200" dirty="0" smtClean="0">
                <a:cs typeface="+mj-cs"/>
              </a:rPr>
              <a:t>........</a:t>
            </a:r>
            <a:r>
              <a:rPr lang="ar-DZ" sz="3200" dirty="0" smtClean="0">
                <a:cs typeface="+mj-cs"/>
              </a:rPr>
              <a:t>....</a:t>
            </a:r>
            <a:r>
              <a:rPr lang="ar-SA" sz="3200" dirty="0" smtClean="0">
                <a:cs typeface="+mj-cs"/>
              </a:rPr>
              <a:t>.... </a:t>
            </a:r>
            <a:r>
              <a:rPr lang="ar-SA" sz="3200" dirty="0">
                <a:cs typeface="+mj-cs"/>
              </a:rPr>
              <a:t>: لإنشاء ملف نص جديد</a:t>
            </a:r>
            <a:endParaRPr lang="fr-FR" sz="3200" dirty="0">
              <a:cs typeface="+mj-cs"/>
            </a:endParaRPr>
          </a:p>
          <a:p>
            <a:pPr marL="1371600" lvl="2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3200" dirty="0" smtClean="0">
                <a:cs typeface="+mj-cs"/>
              </a:rPr>
              <a:t>..........</a:t>
            </a:r>
            <a:r>
              <a:rPr lang="ar-DZ" sz="3200" dirty="0" smtClean="0">
                <a:cs typeface="+mj-cs"/>
              </a:rPr>
              <a:t>...</a:t>
            </a:r>
            <a:r>
              <a:rPr lang="ar-SA" sz="3200" dirty="0" smtClean="0">
                <a:cs typeface="+mj-cs"/>
              </a:rPr>
              <a:t>.... </a:t>
            </a:r>
            <a:r>
              <a:rPr lang="ar-DZ" sz="3200" dirty="0">
                <a:cs typeface="+mj-cs"/>
              </a:rPr>
              <a:t>: </a:t>
            </a:r>
            <a:r>
              <a:rPr lang="ar-SA" sz="3200" dirty="0">
                <a:cs typeface="+mj-cs"/>
              </a:rPr>
              <a:t>لإنشاء مجلد جديد</a:t>
            </a:r>
            <a:endParaRPr lang="ar-DZ" sz="3200" dirty="0"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600" dirty="0"/>
          </a:p>
        </p:txBody>
      </p:sp>
      <p:sp>
        <p:nvSpPr>
          <p:cNvPr id="2" name="ZoneTexte 1"/>
          <p:cNvSpPr txBox="1"/>
          <p:nvPr/>
        </p:nvSpPr>
        <p:spPr>
          <a:xfrm>
            <a:off x="6739051" y="3269280"/>
            <a:ext cx="19617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Nouveau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6972222" y="4026616"/>
            <a:ext cx="345718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Document Texte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8700813" y="4779027"/>
            <a:ext cx="1793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Dossier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375781" y="1302800"/>
            <a:ext cx="115114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بعدما قمت </a:t>
            </a:r>
            <a:r>
              <a:rPr lang="ar-SA" sz="3600" dirty="0" smtClean="0"/>
              <a:t>بإنشاء </a:t>
            </a:r>
            <a:r>
              <a:rPr lang="ar-SA" sz="3600" dirty="0"/>
              <a:t>المجلد لاحظت ان اسمه </a:t>
            </a:r>
            <a:r>
              <a:rPr lang="fr-FR" sz="3600" dirty="0"/>
              <a:t> nouveau dossier </a:t>
            </a:r>
            <a:r>
              <a:rPr lang="ar-DZ" sz="3600" dirty="0"/>
              <a:t> ما عليك القيام به لتسميت نفس المجلد باسمك ؟   </a:t>
            </a:r>
            <a:endParaRPr lang="ar-DZ" sz="3600" dirty="0" smtClean="0"/>
          </a:p>
          <a:p>
            <a:pPr lvl="0" algn="r" rtl="1"/>
            <a:endParaRPr lang="ar-DZ" sz="3600" dirty="0" smtClean="0"/>
          </a:p>
          <a:p>
            <a:pPr lvl="0" algn="r" rtl="1"/>
            <a:endParaRPr lang="ar-DZ" sz="3600" dirty="0" smtClean="0"/>
          </a:p>
          <a:p>
            <a:pPr lvl="0" algn="r" rtl="1"/>
            <a:endParaRPr lang="ar-DZ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كيف نسمي الاسم باللغة الفرنسية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كيف يسمى إعادة التسمية باللغة الفرنسية ؟</a:t>
            </a:r>
            <a:endParaRPr lang="fr-FR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قم الى حاسوبك و حاول تسمية  المجلد الذي انشاته باسمك ؟</a:t>
            </a:r>
            <a:endParaRPr lang="fr-FR" sz="3600" dirty="0"/>
          </a:p>
        </p:txBody>
      </p:sp>
      <p:pic>
        <p:nvPicPr>
          <p:cNvPr id="11" name="Imag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90" y="2159351"/>
            <a:ext cx="3306871" cy="25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983837"/>
            <a:ext cx="1170257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>
                <a:cs typeface="+mj-cs"/>
              </a:rPr>
              <a:t>• نختار المكان الذي نريد الإنشاء فيه </a:t>
            </a:r>
          </a:p>
          <a:p>
            <a:pPr algn="r" rtl="1"/>
            <a:r>
              <a:rPr lang="ar-DZ" sz="3600" dirty="0">
                <a:cs typeface="+mj-cs"/>
              </a:rPr>
              <a:t>• ننقر بالزر الأيمن للفارة في مكان فارغ </a:t>
            </a:r>
          </a:p>
          <a:p>
            <a:pPr algn="r" rtl="1"/>
            <a:r>
              <a:rPr lang="ar-DZ" sz="3600" dirty="0">
                <a:cs typeface="+mj-cs"/>
              </a:rPr>
              <a:t>• نختار من القائمة جديد </a:t>
            </a:r>
            <a:r>
              <a:rPr lang="fr-FR" sz="3600" dirty="0">
                <a:cs typeface="+mj-cs"/>
              </a:rPr>
              <a:t>Nouveau ، </a:t>
            </a:r>
            <a:r>
              <a:rPr lang="ar-DZ" sz="3600" dirty="0">
                <a:cs typeface="+mj-cs"/>
              </a:rPr>
              <a:t>تظهر قائمه أخرى نختار : </a:t>
            </a:r>
          </a:p>
          <a:p>
            <a:pPr lvl="1" algn="r" rtl="1"/>
            <a:r>
              <a:rPr lang="ar-DZ" sz="3600" dirty="0">
                <a:cs typeface="+mj-cs"/>
              </a:rPr>
              <a:t>• </a:t>
            </a:r>
            <a:r>
              <a:rPr lang="fr-FR" sz="3600" dirty="0">
                <a:cs typeface="+mj-cs"/>
              </a:rPr>
              <a:t>Document </a:t>
            </a:r>
            <a:r>
              <a:rPr lang="fr-FR" sz="3600" dirty="0" smtClean="0">
                <a:cs typeface="+mj-cs"/>
              </a:rPr>
              <a:t>Texte </a:t>
            </a:r>
            <a:r>
              <a:rPr lang="ar-DZ" sz="3600" dirty="0" smtClean="0">
                <a:cs typeface="+mj-cs"/>
              </a:rPr>
              <a:t> : لإنشاء </a:t>
            </a:r>
            <a:r>
              <a:rPr lang="ar-DZ" sz="3600" dirty="0">
                <a:cs typeface="+mj-cs"/>
              </a:rPr>
              <a:t>ملف نص جديد </a:t>
            </a:r>
          </a:p>
          <a:p>
            <a:pPr lvl="1" algn="r" rtl="1"/>
            <a:r>
              <a:rPr lang="ar-DZ" sz="3600" dirty="0">
                <a:cs typeface="+mj-cs"/>
              </a:rPr>
              <a:t>• </a:t>
            </a:r>
            <a:r>
              <a:rPr lang="fr-FR" sz="3600" dirty="0" smtClean="0">
                <a:cs typeface="+mj-cs"/>
              </a:rPr>
              <a:t>Dossier </a:t>
            </a:r>
            <a:r>
              <a:rPr lang="ar-DZ" sz="3600" dirty="0" smtClean="0">
                <a:cs typeface="+mj-cs"/>
              </a:rPr>
              <a:t> : لإنشاء </a:t>
            </a:r>
            <a:r>
              <a:rPr lang="ar-DZ" sz="3600" dirty="0">
                <a:cs typeface="+mj-cs"/>
              </a:rPr>
              <a:t>مجلد جديد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إنشاء ملف نص أو مجلد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88" y="3921418"/>
            <a:ext cx="4252389" cy="26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0625" y="226213"/>
            <a:ext cx="114908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تغيير اسم ملف أو مجلد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25" y="1057210"/>
            <a:ext cx="114908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600" dirty="0">
                <a:cs typeface="+mj-cs"/>
              </a:rPr>
              <a:t>• ننقر بالزر الأيمن للفأرة على الملف أو المجلد الذي نريد تغيير اسمه </a:t>
            </a:r>
          </a:p>
          <a:p>
            <a:pPr algn="r" rtl="1"/>
            <a:r>
              <a:rPr lang="ar-DZ" sz="3600" dirty="0">
                <a:cs typeface="+mj-cs"/>
              </a:rPr>
              <a:t>• نختار من القائمة </a:t>
            </a:r>
            <a:r>
              <a:rPr lang="ar-DZ" sz="3600" dirty="0" smtClean="0">
                <a:cs typeface="+mj-cs"/>
              </a:rPr>
              <a:t>التعليمة</a:t>
            </a:r>
            <a:r>
              <a:rPr lang="fr-FR" sz="3600" dirty="0" smtClean="0">
                <a:cs typeface="+mj-cs"/>
              </a:rPr>
              <a:t>Renommer </a:t>
            </a:r>
            <a:r>
              <a:rPr lang="ar-DZ" sz="3600" dirty="0" smtClean="0">
                <a:cs typeface="+mj-cs"/>
              </a:rPr>
              <a:t> تغيير </a:t>
            </a:r>
            <a:r>
              <a:rPr lang="ar-DZ" sz="3600" dirty="0">
                <a:cs typeface="+mj-cs"/>
              </a:rPr>
              <a:t>الاسم </a:t>
            </a:r>
          </a:p>
          <a:p>
            <a:pPr algn="r" rtl="1"/>
            <a:r>
              <a:rPr lang="ar-DZ" sz="3600" dirty="0">
                <a:cs typeface="+mj-cs"/>
              </a:rPr>
              <a:t>• نكتب الاسم الجديد ثم نضغط على </a:t>
            </a:r>
            <a:r>
              <a:rPr lang="fr-FR" sz="3600" dirty="0" smtClean="0">
                <a:cs typeface="+mj-cs"/>
              </a:rPr>
              <a:t> Entrée</a:t>
            </a:r>
            <a:r>
              <a:rPr lang="ar-DZ" sz="3600" dirty="0" smtClean="0">
                <a:cs typeface="+mj-cs"/>
              </a:rPr>
              <a:t>من </a:t>
            </a:r>
            <a:r>
              <a:rPr lang="ar-DZ" sz="3600" dirty="0">
                <a:cs typeface="+mj-cs"/>
              </a:rPr>
              <a:t>لوحة المفاتيح</a:t>
            </a:r>
          </a:p>
        </p:txBody>
      </p:sp>
    </p:spTree>
    <p:extLst>
      <p:ext uri="{BB962C8B-B14F-4D97-AF65-F5344CB8AC3E}">
        <p14:creationId xmlns:p14="http://schemas.microsoft.com/office/powerpoint/2010/main" val="182089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1040119"/>
            <a:ext cx="11618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قم </a:t>
            </a:r>
            <a:r>
              <a:rPr lang="ar-DZ" sz="3200" dirty="0"/>
              <a:t>بتشغيل ايقونة </a:t>
            </a:r>
            <a:r>
              <a:rPr lang="fr-FR" sz="3200" dirty="0"/>
              <a:t>Ce PC </a:t>
            </a:r>
            <a:r>
              <a:rPr lang="ar-DZ" sz="3200" dirty="0" smtClean="0"/>
              <a:t>  وادخل </a:t>
            </a:r>
            <a:r>
              <a:rPr lang="ar-DZ" sz="3200" dirty="0"/>
              <a:t>الى القرص </a:t>
            </a:r>
            <a:r>
              <a:rPr lang="fr-FR" sz="3200" dirty="0" smtClean="0"/>
              <a:t>D</a:t>
            </a:r>
            <a:endParaRPr lang="fr-FR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انشئ </a:t>
            </a:r>
            <a:r>
              <a:rPr lang="ar-DZ" sz="3200" dirty="0"/>
              <a:t>مجلد باسمك و لقبك و انشا في داخله ملف نصي و سميه بحث.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أنشئ مجلد ثاني في </a:t>
            </a:r>
            <a:r>
              <a:rPr lang="ar-DZ" sz="3200" dirty="0" smtClean="0"/>
              <a:t>القرص</a:t>
            </a:r>
            <a:r>
              <a:rPr lang="fr-FR" sz="3200" dirty="0" smtClean="0"/>
              <a:t>D </a:t>
            </a:r>
            <a:r>
              <a:rPr lang="ar-DZ" sz="3200" dirty="0" smtClean="0"/>
              <a:t> تحت </a:t>
            </a:r>
            <a:r>
              <a:rPr lang="ar-DZ" sz="3200" dirty="0"/>
              <a:t>اسم </a:t>
            </a:r>
            <a:r>
              <a:rPr lang="ar-DZ" sz="3200" dirty="0" smtClean="0"/>
              <a:t>قسمك</a:t>
            </a:r>
            <a:r>
              <a:rPr lang="fr-FR" sz="3200" dirty="0" smtClean="0"/>
              <a:t> </a:t>
            </a:r>
            <a:r>
              <a:rPr lang="ar-DZ" sz="3200" dirty="0" smtClean="0"/>
              <a:t> و فوجك </a:t>
            </a:r>
            <a:r>
              <a:rPr lang="ar-DZ" sz="3200" dirty="0"/>
              <a:t>مثلا </a:t>
            </a:r>
            <a:r>
              <a:rPr lang="ar-DZ" sz="3200" dirty="0" smtClean="0"/>
              <a:t>1م2 فوج1 </a:t>
            </a:r>
            <a:r>
              <a:rPr lang="ar-DZ" sz="3200" dirty="0"/>
              <a:t>؟</a:t>
            </a: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</TotalTime>
  <Words>357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464</cp:revision>
  <dcterms:created xsi:type="dcterms:W3CDTF">2024-02-06T22:26:16Z</dcterms:created>
  <dcterms:modified xsi:type="dcterms:W3CDTF">2025-02-22T20:47:35Z</dcterms:modified>
</cp:coreProperties>
</file>