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7" r:id="rId6"/>
    <p:sldId id="261" r:id="rId7"/>
    <p:sldId id="266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DZ" sz="3200" dirty="0" smtClean="0">
                <a:cs typeface="+mj-cs"/>
              </a:rPr>
              <a:t>ما هي مراحل انشاء ملف نص أو مجلد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77" y="1964001"/>
            <a:ext cx="7406677" cy="46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8859" y="1282062"/>
            <a:ext cx="600065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اليك الصورة التالية تمثل </a:t>
            </a:r>
            <a:r>
              <a:rPr lang="ar-DZ" sz="3600" dirty="0" smtClean="0"/>
              <a:t>الملفات </a:t>
            </a:r>
            <a:r>
              <a:rPr lang="ar-DZ" sz="3600" dirty="0"/>
              <a:t>الموجودة </a:t>
            </a:r>
            <a:r>
              <a:rPr lang="ar-DZ" sz="3600" dirty="0" smtClean="0"/>
              <a:t>على </a:t>
            </a:r>
            <a:r>
              <a:rPr lang="ar-DZ" sz="3600" dirty="0"/>
              <a:t>سطح المكتب</a:t>
            </a:r>
            <a:r>
              <a:rPr lang="ar-DZ" sz="3600" dirty="0" smtClean="0"/>
              <a:t>.</a:t>
            </a:r>
            <a:r>
              <a:rPr lang="ar-DZ" sz="3600" dirty="0"/>
              <a:t> جزء من سطح المكتب.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كيف نسمي هذه العناصر الموجودة على سطح المكتب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نوعها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العمل الذي يجب ان نقوم به لتنظيم </a:t>
            </a:r>
            <a:endParaRPr lang="ar-DZ" sz="3600" dirty="0">
              <a:solidFill>
                <a:srgbClr val="00B0F0"/>
              </a:solidFill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1" y="1282062"/>
            <a:ext cx="5523288" cy="4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750364"/>
            <a:ext cx="11348581" cy="1077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/>
            <a:r>
              <a:rPr lang="ar-SA" sz="3200" dirty="0">
                <a:cs typeface="+mj-cs"/>
              </a:rPr>
              <a:t>قم الى حاسوبك و حاول انشاء مجلد على سطح المكتب تحت اسم "صور" و حاول نسخ الصور الموجودة على سطح المكتب بداخله مستعينا بالخريطة </a:t>
            </a:r>
            <a:r>
              <a:rPr lang="ar-SA" sz="3200" dirty="0" smtClean="0">
                <a:cs typeface="+mj-cs"/>
              </a:rPr>
              <a:t>الاتية</a:t>
            </a:r>
            <a:r>
              <a:rPr lang="fr-FR" sz="3200" dirty="0" smtClean="0">
                <a:cs typeface="+mj-cs"/>
              </a:rPr>
              <a:t> </a:t>
            </a:r>
            <a:r>
              <a:rPr lang="ar-SA" sz="3200" dirty="0" smtClean="0">
                <a:cs typeface="+mj-cs"/>
              </a:rPr>
              <a:t>:</a:t>
            </a:r>
            <a:endParaRPr lang="ar-DZ" sz="3200" dirty="0"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r>
              <a:rPr lang="ar-DZ" sz="36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rgbClr val="0070C0"/>
                </a:solidFill>
              </a:rPr>
              <a:t>(</a:t>
            </a:r>
            <a:r>
              <a:rPr lang="ar-DZ" sz="2800" b="1" dirty="0" smtClean="0">
                <a:solidFill>
                  <a:srgbClr val="0070C0"/>
                </a:solidFill>
              </a:rPr>
              <a:t>نسخ </a:t>
            </a:r>
            <a:r>
              <a:rPr lang="ar-DZ" sz="2800" b="1" dirty="0">
                <a:solidFill>
                  <a:srgbClr val="0070C0"/>
                </a:solidFill>
              </a:rPr>
              <a:t>صور سطح المكتب إلي المجلد "صور")</a:t>
            </a:r>
            <a:endParaRPr lang="fr-FR" sz="2800" b="1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94971" y="1852035"/>
            <a:ext cx="6458506" cy="50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r>
              <a:rPr lang="ar-DZ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rgbClr val="0070C0"/>
                </a:solidFill>
              </a:rPr>
              <a:t>(نقل المجلد "صور" إلى القرص </a:t>
            </a:r>
            <a:r>
              <a:rPr lang="fr-FR" sz="2800" b="1" dirty="0">
                <a:solidFill>
                  <a:srgbClr val="0070C0"/>
                </a:solidFill>
              </a:rPr>
              <a:t>D</a:t>
            </a:r>
            <a:r>
              <a:rPr lang="ar-DZ" sz="2800" b="1" dirty="0">
                <a:solidFill>
                  <a:srgbClr val="0070C0"/>
                </a:solidFill>
              </a:rPr>
              <a:t>)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781" y="1302800"/>
            <a:ext cx="115114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احتجت الى نقل المجلد " صور" و وضعه في القرص </a:t>
            </a:r>
            <a:r>
              <a:rPr lang="fr-FR" sz="3600" dirty="0"/>
              <a:t>D </a:t>
            </a:r>
            <a:r>
              <a:rPr lang="ar-DZ" sz="3600" dirty="0" smtClean="0"/>
              <a:t> </a:t>
            </a:r>
            <a:r>
              <a:rPr lang="ar-SA" sz="3600" dirty="0" smtClean="0"/>
              <a:t>الموجود </a:t>
            </a:r>
            <a:r>
              <a:rPr lang="ar-SA" sz="3600" dirty="0"/>
              <a:t>في </a:t>
            </a:r>
            <a:r>
              <a:rPr lang="ar-SA" sz="3600" dirty="0" smtClean="0"/>
              <a:t>ايقونة</a:t>
            </a:r>
            <a:r>
              <a:rPr lang="fr-FR" sz="3600" dirty="0" smtClean="0"/>
              <a:t>Ce PC   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هل </a:t>
            </a:r>
            <a:r>
              <a:rPr lang="ar-SA" sz="3600" dirty="0"/>
              <a:t>يمكن ذلك ؟ 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جد </a:t>
            </a:r>
            <a:r>
              <a:rPr lang="ar-SA" sz="3600" dirty="0"/>
              <a:t>التعليمة المناسبة للقيام بهذا العمل.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يمكنك </a:t>
            </a:r>
            <a:r>
              <a:rPr lang="ar-SA" sz="3600" dirty="0" err="1"/>
              <a:t>الإستعانة</a:t>
            </a:r>
            <a:r>
              <a:rPr lang="ar-SA" sz="3600" dirty="0"/>
              <a:t> دائما بالخريطة </a:t>
            </a:r>
            <a:r>
              <a:rPr lang="ar-SA" sz="3600" dirty="0" err="1"/>
              <a:t>المفاهيمية</a:t>
            </a:r>
            <a:r>
              <a:rPr lang="ar-SA" sz="3600" dirty="0"/>
              <a:t>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r>
              <a:rPr lang="ar-DZ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rgbClr val="0070C0"/>
                </a:solidFill>
              </a:rPr>
              <a:t>( حذف المجلد "صور" المتواجد على القرص  </a:t>
            </a:r>
            <a:r>
              <a:rPr lang="fr-FR" sz="2800" b="1" dirty="0">
                <a:solidFill>
                  <a:srgbClr val="0070C0"/>
                </a:solidFill>
              </a:rPr>
              <a:t>D</a:t>
            </a:r>
            <a:r>
              <a:rPr lang="ar-DZ" sz="2800" b="1" dirty="0">
                <a:solidFill>
                  <a:srgbClr val="0070C0"/>
                </a:solidFill>
              </a:rPr>
              <a:t>)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781" y="1302800"/>
            <a:ext cx="11511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لم تعد بحاجة إلى المجلد "صور" الموجود علي القرص </a:t>
            </a:r>
            <a:r>
              <a:rPr lang="fr-FR" sz="3600" dirty="0"/>
              <a:t>D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</a:t>
            </a:r>
            <a:r>
              <a:rPr lang="ar-DZ" sz="3600" dirty="0"/>
              <a:t>ا</a:t>
            </a:r>
            <a:r>
              <a:rPr lang="ar-SA" sz="3600" dirty="0" smtClean="0"/>
              <a:t>ذا </a:t>
            </a:r>
            <a:r>
              <a:rPr lang="ar-SA" sz="3600" dirty="0"/>
              <a:t>ستفعل له ؟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كيف </a:t>
            </a:r>
            <a:r>
              <a:rPr lang="ar-SA" sz="3600" dirty="0"/>
              <a:t>ذلك ؟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3867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988758"/>
            <a:ext cx="1170257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ننقر </a:t>
            </a:r>
            <a:r>
              <a:rPr lang="ar-DZ" sz="3600" dirty="0">
                <a:cs typeface="+mj-cs"/>
              </a:rPr>
              <a:t>بالزر الأيمن للفأرة على الملف أو المجلد فتظهر لنا قائمة الخيارات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نختار </a:t>
            </a:r>
            <a:r>
              <a:rPr lang="ar-DZ" sz="3600" dirty="0">
                <a:cs typeface="+mj-cs"/>
              </a:rPr>
              <a:t>نسخ </a:t>
            </a:r>
            <a:r>
              <a:rPr lang="fr-FR" sz="3600" dirty="0" smtClean="0">
                <a:cs typeface="+mj-cs"/>
              </a:rPr>
              <a:t>copier </a:t>
            </a:r>
            <a:r>
              <a:rPr lang="ar-DZ" sz="3600" dirty="0" smtClean="0">
                <a:cs typeface="+mj-cs"/>
              </a:rPr>
              <a:t> لعملية </a:t>
            </a:r>
            <a:r>
              <a:rPr lang="ar-DZ" sz="3600" dirty="0">
                <a:cs typeface="+mj-cs"/>
              </a:rPr>
              <a:t>النسخ أو نختار </a:t>
            </a:r>
            <a:r>
              <a:rPr lang="ar-DZ" sz="3600" dirty="0" smtClean="0">
                <a:cs typeface="+mj-cs"/>
              </a:rPr>
              <a:t>قص</a:t>
            </a:r>
            <a:r>
              <a:rPr lang="fr-FR" sz="3600" dirty="0" smtClean="0">
                <a:cs typeface="+mj-cs"/>
              </a:rPr>
              <a:t> couper </a:t>
            </a:r>
            <a:r>
              <a:rPr lang="ar-DZ" sz="3600" dirty="0">
                <a:cs typeface="+mj-cs"/>
              </a:rPr>
              <a:t>لعملية النقل 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نختار </a:t>
            </a:r>
            <a:r>
              <a:rPr lang="ar-DZ" sz="3600" dirty="0">
                <a:cs typeface="+mj-cs"/>
              </a:rPr>
              <a:t>مكان للصق ثم نضغط بالزر الأيمن للفأرة ونختار من القائمة</a:t>
            </a:r>
            <a:r>
              <a:rPr lang="fr-FR" sz="3600" dirty="0">
                <a:cs typeface="+mj-cs"/>
              </a:rPr>
              <a:t>Coller </a:t>
            </a:r>
            <a:endParaRPr lang="ar-DZ" sz="3600" dirty="0"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نقل أو نسخ ملف أو مجلد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0625" y="226213"/>
            <a:ext cx="114908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حذف ملف أو مجلد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25" y="1057210"/>
            <a:ext cx="11490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ننقر </a:t>
            </a:r>
            <a:r>
              <a:rPr lang="ar-DZ" sz="3600" dirty="0">
                <a:cs typeface="+mj-cs"/>
              </a:rPr>
              <a:t>بالزر الأيمن للفأرة على الملف أو المجلد الذي نريد حذفه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نختار </a:t>
            </a:r>
            <a:r>
              <a:rPr lang="ar-DZ" sz="3600" dirty="0">
                <a:cs typeface="+mj-cs"/>
              </a:rPr>
              <a:t>من القائمة حذف </a:t>
            </a:r>
            <a:r>
              <a:rPr lang="fr-FR" sz="3600" dirty="0">
                <a:cs typeface="+mj-cs"/>
              </a:rPr>
              <a:t>Supprimer</a:t>
            </a:r>
            <a:endParaRPr lang="ar-DZ" sz="3600" dirty="0">
              <a:cs typeface="+mj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71" y="2561900"/>
            <a:ext cx="4160063" cy="39015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89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1040119"/>
            <a:ext cx="11618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قم بتشغيل ايقونة  </a:t>
            </a:r>
            <a:r>
              <a:rPr lang="fr-FR" sz="3200" dirty="0"/>
              <a:t>Ce </a:t>
            </a:r>
            <a:r>
              <a:rPr lang="fr-FR" sz="3200" dirty="0" smtClean="0"/>
              <a:t>PC</a:t>
            </a:r>
            <a:r>
              <a:rPr lang="ar-DZ" sz="3200" dirty="0" smtClean="0"/>
              <a:t>  وادخل </a:t>
            </a:r>
            <a:r>
              <a:rPr lang="ar-DZ" sz="3200" dirty="0"/>
              <a:t>الى القرص </a:t>
            </a:r>
            <a:r>
              <a:rPr lang="fr-FR" sz="3200" dirty="0"/>
              <a:t>D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ق</a:t>
            </a:r>
            <a:r>
              <a:rPr lang="ar-DZ" sz="3200" dirty="0" smtClean="0"/>
              <a:t>م </a:t>
            </a:r>
            <a:r>
              <a:rPr lang="ar-DZ" sz="3200" dirty="0"/>
              <a:t>بنقل المجلد الذي يحمل "</a:t>
            </a:r>
            <a:r>
              <a:rPr lang="ar-DZ" sz="3200" dirty="0" err="1"/>
              <a:t>إسمك</a:t>
            </a:r>
            <a:r>
              <a:rPr lang="ar-DZ" sz="3200" dirty="0"/>
              <a:t> لقبك" الذي انشأته في الحصة الماضية  إلى داخل المجلد الذي يحمل اسم </a:t>
            </a:r>
            <a:r>
              <a:rPr lang="ar-DZ" sz="3200" dirty="0" smtClean="0"/>
              <a:t>قسمك و فوجك </a:t>
            </a:r>
            <a:r>
              <a:rPr lang="ar-DZ" sz="3200" dirty="0"/>
              <a:t>(</a:t>
            </a:r>
            <a:r>
              <a:rPr lang="ar-DZ" sz="3200" dirty="0" smtClean="0"/>
              <a:t>1م1ف1 </a:t>
            </a:r>
            <a:r>
              <a:rPr lang="ar-DZ" sz="3200" dirty="0"/>
              <a:t>أو </a:t>
            </a:r>
            <a:r>
              <a:rPr lang="ar-DZ" sz="3200" dirty="0" smtClean="0"/>
              <a:t>1م2ف1)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274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483</cp:revision>
  <dcterms:created xsi:type="dcterms:W3CDTF">2024-02-06T22:26:16Z</dcterms:created>
  <dcterms:modified xsi:type="dcterms:W3CDTF">2025-03-15T11:24:39Z</dcterms:modified>
</cp:coreProperties>
</file>