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3" r:id="rId4"/>
    <p:sldId id="274" r:id="rId5"/>
    <p:sldId id="269" r:id="rId6"/>
    <p:sldId id="268" r:id="rId7"/>
    <p:sldId id="270" r:id="rId8"/>
    <p:sldId id="271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50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2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688515"/>
            <a:ext cx="11106150" cy="17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 smtClean="0">
                <a:cs typeface="+mj-cs"/>
              </a:rPr>
              <a:t>كيف </a:t>
            </a:r>
            <a:r>
              <a:rPr lang="ar-SA" sz="4400" b="1" dirty="0">
                <a:cs typeface="+mj-cs"/>
              </a:rPr>
              <a:t>يمكننا دمج خلايا لتصبح خلية واحدة</a:t>
            </a:r>
            <a:r>
              <a:rPr lang="ar-DZ" sz="4400" b="1" dirty="0">
                <a:cs typeface="+mj-cs"/>
              </a:rPr>
              <a:t> </a:t>
            </a:r>
            <a:r>
              <a:rPr lang="ar-DZ" sz="4400" b="1" dirty="0" smtClean="0">
                <a:cs typeface="+mj-cs"/>
              </a:rPr>
              <a:t>؟</a:t>
            </a:r>
            <a:endParaRPr lang="ar-DZ" sz="4400" b="1" dirty="0">
              <a:latin typeface="Calibri" panose="020F0502020204030204" pitchFamily="34" charset="0"/>
              <a:cs typeface="+mj-cs"/>
            </a:endParaRPr>
          </a:p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 smtClean="0">
                <a:cs typeface="+mj-cs"/>
              </a:rPr>
              <a:t>كيف </a:t>
            </a:r>
            <a:r>
              <a:rPr lang="ar-SA" sz="4400" b="1" dirty="0">
                <a:cs typeface="+mj-cs"/>
              </a:rPr>
              <a:t>يمكننا تقسيم خلية إلى عدّة </a:t>
            </a:r>
            <a:r>
              <a:rPr lang="ar-SA" sz="4400" b="1" dirty="0" smtClean="0">
                <a:cs typeface="+mj-cs"/>
              </a:rPr>
              <a:t>خلايا</a:t>
            </a:r>
            <a:r>
              <a:rPr lang="ar-DZ" sz="4400" b="1" dirty="0" smtClean="0">
                <a:cs typeface="+mj-cs"/>
              </a:rPr>
              <a:t> ؟</a:t>
            </a:r>
            <a:endParaRPr lang="fr-FR" sz="44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4209" y="698914"/>
            <a:ext cx="879504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إليك الجداول </a:t>
            </a:r>
            <a:r>
              <a:rPr lang="ar-DZ" sz="4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التالية :</a:t>
            </a:r>
            <a:endParaRPr lang="fr-FR" sz="4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4424" y="5250764"/>
            <a:ext cx="1207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ماذا </a:t>
            </a: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تلاحظ ؟ </a:t>
            </a: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144996" y="1624762"/>
            <a:ext cx="3757773" cy="272756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095296" y="1624762"/>
            <a:ext cx="3895763" cy="272756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132521" y="1651266"/>
            <a:ext cx="3808838" cy="27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043529" y="4895858"/>
            <a:ext cx="218660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dirty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(الحدود</a:t>
            </a:r>
            <a:r>
              <a:rPr lang="ar-DZ" sz="44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ar-DZ" sz="44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 flipH="1">
            <a:off x="6427304" y="1467254"/>
            <a:ext cx="52692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كيف نسمي خطوط الجدول ؟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386470" y="3123156"/>
            <a:ext cx="731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600" b="1" dirty="0">
                <a:cs typeface="+mj-cs"/>
              </a:rPr>
              <a:t>ا</a:t>
            </a:r>
            <a:r>
              <a:rPr lang="ar-DZ" sz="3600" b="1" dirty="0" smtClean="0">
                <a:cs typeface="+mj-cs"/>
              </a:rPr>
              <a:t>تصل </a:t>
            </a:r>
            <a:r>
              <a:rPr lang="ar-DZ" sz="3600" b="1" dirty="0" smtClean="0">
                <a:cs typeface="+mj-cs"/>
              </a:rPr>
              <a:t>بالرقم </a:t>
            </a:r>
            <a:r>
              <a:rPr lang="ar-DZ" sz="3600" b="1" dirty="0" smtClean="0">
                <a:cs typeface="+mj-cs"/>
              </a:rPr>
              <a:t>لتتعرف </a:t>
            </a:r>
            <a:r>
              <a:rPr lang="ar-DZ" sz="3600" b="1" dirty="0" smtClean="0">
                <a:cs typeface="+mj-cs"/>
              </a:rPr>
              <a:t>على </a:t>
            </a:r>
            <a:r>
              <a:rPr lang="ar-DZ" sz="3600" b="1" dirty="0" smtClean="0">
                <a:cs typeface="+mj-cs"/>
              </a:rPr>
              <a:t>الإجابة : </a:t>
            </a:r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067393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4" y="930631"/>
            <a:ext cx="3770847" cy="55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83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 flipH="1">
            <a:off x="6427304" y="1467254"/>
            <a:ext cx="526926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كيف نسمي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الحدود بالفرنسية ؟ </a:t>
            </a:r>
            <a:endParaRPr lang="ar-DZ" sz="36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386470" y="3123156"/>
            <a:ext cx="731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حل المتاهة لتتعرف على الإجابة</a:t>
            </a:r>
            <a:endParaRPr lang="fr-FR" sz="3600" b="1" dirty="0">
              <a:cs typeface="+mj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2" y="760931"/>
            <a:ext cx="6144805" cy="537078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189303" y="4922362"/>
            <a:ext cx="33726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44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(BORDURES)</a:t>
            </a:r>
            <a:endParaRPr lang="ar-DZ" sz="44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10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4250038"/>
            <a:ext cx="1196671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انطلاقا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 الجدول 1 نريد الحصول على الجدول 2</a:t>
            </a:r>
          </a:p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قم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بإدراج الجدول 1 و جد طريقة لتنسيق حدوده في التبويب </a:t>
            </a:r>
            <a:r>
              <a:rPr lang="fr-FR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Création</a:t>
            </a: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ليصبح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مثل الجدول 2</a:t>
            </a:r>
          </a:p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دور كل من : </a:t>
            </a:r>
            <a:r>
              <a:rPr lang="fr-FR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 ، </a:t>
            </a:r>
            <a:r>
              <a:rPr lang="fr-FR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Couleur </a:t>
            </a: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fr-FR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Largeur ؟</a:t>
            </a:r>
            <a:endParaRPr lang="fr-FR" sz="2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مراحل تنسيق الحدود إذن ؟</a:t>
            </a:r>
            <a:endParaRPr lang="fr-FR" sz="2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3930" y="974628"/>
            <a:ext cx="4525618" cy="2841997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03513" y="974629"/>
            <a:ext cx="4497235" cy="28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Clr>
                <a:srgbClr val="FF0000"/>
              </a:buClr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1- </a:t>
            </a:r>
            <a:r>
              <a:rPr lang="ar-DZ" sz="44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تنسيق الحدود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248417"/>
            <a:ext cx="12099234" cy="519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نحدد الخلايا المعنية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تبويب التصميم 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Création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التعليمة حدود 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Bordures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ختار </a:t>
            </a:r>
            <a:r>
              <a:rPr lang="fr-FR" sz="36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Bordure et trame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تظهر </a:t>
            </a: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علبة حوار نحدد فيها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نمط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Style ،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لون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Couleur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 وعرض الحد 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Largeur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ضغط </a:t>
            </a: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على </a:t>
            </a:r>
            <a:r>
              <a:rPr lang="fr-FR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OK</a:t>
            </a:r>
            <a:endParaRPr lang="fr-FR" sz="32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6" y="3989277"/>
            <a:ext cx="1186815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نلاحظ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الآن أننا قد تحصلنا على الجدول 2.</a:t>
            </a:r>
          </a:p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انطلاقا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 هذا الجدول نريد الحصول على الجدول 3.</a:t>
            </a:r>
          </a:p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لنبحث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بتمعن عن الأداة اللازمة لتلوين خلية "المعلوماتية"</a:t>
            </a:r>
          </a:p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نحاول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تلوين الخلايا الأخرى للحصول على الجدول 3.</a:t>
            </a:r>
          </a:p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إذن مراحل التظليل ؟</a:t>
            </a:r>
            <a:endParaRPr lang="fr-FR" sz="2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268652" y="856135"/>
            <a:ext cx="4518617" cy="2814716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82954" y="856135"/>
            <a:ext cx="4417794" cy="28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0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59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Clr>
                <a:srgbClr val="FF0000"/>
              </a:buClr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2- 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التظليل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endParaRPr lang="fr-FR" sz="4400" dirty="0"/>
          </a:p>
        </p:txBody>
      </p:sp>
      <p:sp>
        <p:nvSpPr>
          <p:cNvPr id="9" name="Rectangle 8"/>
          <p:cNvSpPr/>
          <p:nvPr/>
        </p:nvSpPr>
        <p:spPr>
          <a:xfrm>
            <a:off x="212412" y="1195408"/>
            <a:ext cx="11655738" cy="302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نحدد </a:t>
            </a: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الخلايا المعنية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تبويب التصميم </a:t>
            </a:r>
            <a:r>
              <a:rPr lang="fr-FR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Création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التعليمة </a:t>
            </a: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تظليل </a:t>
            </a:r>
            <a:r>
              <a:rPr lang="fr-FR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Trame </a:t>
            </a:r>
            <a:r>
              <a:rPr lang="fr-FR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de </a:t>
            </a:r>
            <a:r>
              <a:rPr lang="fr-FR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fond</a:t>
            </a:r>
          </a:p>
          <a:p>
            <a:pPr marL="9080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600" b="1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نختار </a:t>
            </a:r>
            <a:r>
              <a:rPr lang="ar-DZ" sz="3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اللون الذي نريده.</a:t>
            </a:r>
            <a:endParaRPr lang="fr-FR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446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140081"/>
            <a:ext cx="11859904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ar-DZ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لنفتح </a:t>
            </a:r>
            <a:r>
              <a:rPr lang="ar-DZ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"جدول التوقيت" الذي بدأته في الحصص الماضية</a:t>
            </a:r>
          </a:p>
          <a:p>
            <a:pPr marL="571500" lvl="0" indent="-571500" algn="r" rtl="1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ar-DZ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قم </a:t>
            </a:r>
            <a:r>
              <a:rPr lang="ar-DZ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بتنسيق حدوده و تظليل الخلايا المناسبة</a:t>
            </a:r>
            <a:endParaRPr lang="ar-DZ" sz="3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99" y="2718400"/>
            <a:ext cx="6506058" cy="37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232</Words>
  <Application>Microsoft Office PowerPoint</Application>
  <PresentationFormat>Grand écran</PresentationFormat>
  <Paragraphs>45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150</cp:revision>
  <dcterms:created xsi:type="dcterms:W3CDTF">2024-09-28T14:01:15Z</dcterms:created>
  <dcterms:modified xsi:type="dcterms:W3CDTF">2025-01-17T19:59:22Z</dcterms:modified>
</cp:coreProperties>
</file>