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9" r:id="rId4"/>
    <p:sldId id="268" r:id="rId5"/>
    <p:sldId id="270" r:id="rId6"/>
    <p:sldId id="274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7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6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15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11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48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1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1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97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83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44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22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21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01/02/2025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85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5762" y="401707"/>
            <a:ext cx="8524047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تغذية </a:t>
            </a:r>
            <a:r>
              <a:rPr lang="ar-DZ" sz="4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راجعة : </a:t>
            </a:r>
            <a:endParaRPr lang="fr-FR" sz="4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688515"/>
            <a:ext cx="11106150" cy="1777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ar-SA" sz="4400" b="1" dirty="0">
                <a:cs typeface="+mj-cs"/>
              </a:rPr>
              <a:t>كيف يمكننا ادراج </a:t>
            </a:r>
            <a:r>
              <a:rPr lang="ar-SA" sz="4400" b="1" dirty="0" smtClean="0">
                <a:cs typeface="+mj-cs"/>
              </a:rPr>
              <a:t>الأشكال</a:t>
            </a:r>
            <a:r>
              <a:rPr lang="ar-DZ" sz="4400" b="1" dirty="0" smtClean="0">
                <a:cs typeface="+mj-cs"/>
              </a:rPr>
              <a:t> </a:t>
            </a:r>
            <a:r>
              <a:rPr lang="ar-SA" sz="4400" b="1" dirty="0" smtClean="0">
                <a:cs typeface="+mj-cs"/>
              </a:rPr>
              <a:t>؟</a:t>
            </a:r>
            <a:endParaRPr lang="ar-SA" sz="4400" b="1" dirty="0">
              <a:cs typeface="+mj-cs"/>
            </a:endParaRPr>
          </a:p>
          <a:p>
            <a:pPr marL="571500" indent="-571500" algn="r" rtl="1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ar-SA" sz="4400" b="1" dirty="0"/>
              <a:t>ما هي العمليات الممكن إجرائها علي </a:t>
            </a:r>
            <a:r>
              <a:rPr lang="ar-SA" sz="4400" b="1" dirty="0" smtClean="0"/>
              <a:t>الأشكال</a:t>
            </a:r>
            <a:r>
              <a:rPr lang="ar-DZ" sz="4400" b="1" dirty="0" smtClean="0"/>
              <a:t> </a:t>
            </a:r>
            <a:r>
              <a:rPr lang="ar-SA" sz="4400" b="1" dirty="0" smtClean="0">
                <a:cs typeface="+mj-cs"/>
              </a:rPr>
              <a:t>؟</a:t>
            </a:r>
            <a:endParaRPr lang="fr-FR" sz="44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58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84"/>
            <a:ext cx="1219199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40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271" y="780676"/>
            <a:ext cx="11879984" cy="556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إ</a:t>
            </a:r>
            <a:r>
              <a:rPr lang="ar-DZ" sz="2800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ليك </a:t>
            </a:r>
            <a:r>
              <a:rPr lang="ar-DZ" sz="2800" b="1" dirty="0">
                <a:latin typeface="Calibri" panose="020F0502020204030204" pitchFamily="34" charset="0"/>
                <a:ea typeface="Times New Roman" panose="02020603050405020304" pitchFamily="18" charset="0"/>
              </a:rPr>
              <a:t>هذه الأشكال : </a:t>
            </a:r>
            <a:endParaRPr lang="fr-FR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271" y="4633987"/>
            <a:ext cx="11879984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ar-DZ" sz="3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 الفرق بين هذه الأشكال </a:t>
            </a: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؟</a:t>
            </a:r>
          </a:p>
          <a:p>
            <a:pPr marL="571500" indent="-571500" algn="r" rtl="1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ar-DZ" sz="36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كيف نسمي هذه العملية ؟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682573" y="5298271"/>
            <a:ext cx="256429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b="1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ترتيب الأشكال</a:t>
            </a:r>
            <a:endParaRPr lang="ar-DZ" sz="3600" b="1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Imag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09" y="1633233"/>
            <a:ext cx="3080302" cy="266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734" y="1644329"/>
            <a:ext cx="2966529" cy="265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86" y="1677603"/>
            <a:ext cx="3057939" cy="241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01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91" y="1705621"/>
            <a:ext cx="1196671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ar-DZ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املأ الفراغات بما يناسب لتشكيل مفهوما لترتيب الأشكال في معالج النصوص : </a:t>
            </a:r>
          </a:p>
          <a:p>
            <a:pPr algn="r" rtl="1">
              <a:spcAft>
                <a:spcPts val="1000"/>
              </a:spcAft>
            </a:pPr>
            <a:r>
              <a:rPr lang="ar-DZ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شكل       تأخر        تقدم       </a:t>
            </a:r>
          </a:p>
          <a:p>
            <a:pPr algn="r" rtl="1">
              <a:spcAft>
                <a:spcPts val="1000"/>
              </a:spcAft>
            </a:pPr>
            <a:r>
              <a:rPr lang="ar-DZ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r" rtl="1">
              <a:spcAft>
                <a:spcPts val="1000"/>
              </a:spcAft>
            </a:pPr>
            <a:r>
              <a:rPr lang="ar-DZ" sz="32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هو .......... أو .......... شكل عن ............ آخر.</a:t>
            </a:r>
          </a:p>
        </p:txBody>
      </p:sp>
      <p:sp>
        <p:nvSpPr>
          <p:cNvPr id="9" name="Rectangle 8"/>
          <p:cNvSpPr/>
          <p:nvPr/>
        </p:nvSpPr>
        <p:spPr>
          <a:xfrm>
            <a:off x="8979288" y="3567669"/>
            <a:ext cx="105260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1">
              <a:spcAft>
                <a:spcPts val="1000"/>
              </a:spcAft>
            </a:pPr>
            <a:r>
              <a:rPr lang="ar-DZ" sz="3200" b="1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تأخر</a:t>
            </a:r>
            <a:endParaRPr lang="fr-FR" sz="3200" b="1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29460" y="3567669"/>
            <a:ext cx="1126435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1">
              <a:spcAft>
                <a:spcPts val="1000"/>
              </a:spcAft>
            </a:pPr>
            <a:r>
              <a:rPr lang="ar-DZ" sz="3200" b="1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تقدم</a:t>
            </a:r>
            <a:endParaRPr lang="fr-FR" sz="3200" b="1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53809" y="3567670"/>
            <a:ext cx="121920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rtl="1">
              <a:spcAft>
                <a:spcPts val="1000"/>
              </a:spcAft>
            </a:pPr>
            <a:r>
              <a:rPr lang="ar-DZ" sz="3200" b="1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شكل</a:t>
            </a:r>
            <a:endParaRPr lang="fr-FR" sz="3200" b="1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20000"/>
                <a:lumOff val="80000"/>
              </a:schemeClr>
            </a:gs>
            <a:gs pos="0">
              <a:schemeClr val="bg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413" y="323713"/>
            <a:ext cx="117808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r" rtl="1">
              <a:buClr>
                <a:srgbClr val="FF0000"/>
              </a:buClr>
              <a:buFont typeface="+mj-lt"/>
              <a:buAutoNum type="arabicPeriod"/>
            </a:pPr>
            <a:r>
              <a:rPr lang="ar-DZ" sz="4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مفهوم ترتيب</a:t>
            </a:r>
            <a:r>
              <a:rPr lang="ar-SA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4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</a:t>
            </a:r>
            <a:r>
              <a:rPr lang="ar-SA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</a:t>
            </a:r>
            <a:r>
              <a:rPr lang="ar-DZ" sz="4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</a:t>
            </a:r>
            <a:r>
              <a:rPr lang="ar-SA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شكال</a:t>
            </a:r>
            <a:r>
              <a:rPr lang="ar-DZ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ar-DZ" sz="4400" b="1" u="sng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269" y="1248417"/>
            <a:ext cx="11873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هو تقدم أو تأخر شكل عن شكل آخر</a:t>
            </a:r>
            <a:r>
              <a:rPr lang="ar-DZ" sz="36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ar-DZ" sz="3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02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6673" y="876661"/>
            <a:ext cx="11868150" cy="5734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ts val="1200"/>
              </a:spcBef>
              <a:spcAft>
                <a:spcPts val="800"/>
              </a:spcAft>
            </a:pPr>
            <a:r>
              <a:rPr lang="ar-DZ" sz="2000" b="1" dirty="0"/>
              <a:t>لترتيب الأشكال نستعمل 04 تعليمات و هي :</a:t>
            </a:r>
            <a:endParaRPr lang="en-US" sz="2000" b="1" dirty="0"/>
          </a:p>
          <a:p>
            <a:pPr algn="r" rtl="1">
              <a:spcAft>
                <a:spcPts val="800"/>
              </a:spcAft>
            </a:pPr>
            <a:r>
              <a:rPr lang="ar-DZ" sz="2000" b="1" dirty="0"/>
              <a:t> </a:t>
            </a:r>
            <a:endParaRPr lang="en-US" sz="2000" b="1" dirty="0"/>
          </a:p>
          <a:p>
            <a:pPr algn="r" rtl="1">
              <a:spcAft>
                <a:spcPts val="800"/>
              </a:spcAft>
            </a:pPr>
            <a:r>
              <a:rPr lang="ar-DZ" sz="2000" b="1" dirty="0"/>
              <a:t>ينهض 04 متعلمين تعطى إليه إحدى الأوراق الأربع ، ثم يقف كل </a:t>
            </a:r>
            <a:r>
              <a:rPr lang="ar-DZ" sz="2000" b="1" dirty="0" smtClean="0"/>
              <a:t>متعلم</a:t>
            </a:r>
          </a:p>
          <a:p>
            <a:pPr algn="r" rtl="1">
              <a:spcAft>
                <a:spcPts val="800"/>
              </a:spcAft>
            </a:pPr>
            <a:r>
              <a:rPr lang="ar-DZ" sz="2000" b="1" dirty="0" smtClean="0"/>
              <a:t>خلف </a:t>
            </a:r>
            <a:r>
              <a:rPr lang="ar-DZ" sz="2000" b="1" dirty="0"/>
              <a:t>آخر </a:t>
            </a:r>
            <a:r>
              <a:rPr lang="ar-DZ" sz="2000" b="1" dirty="0" smtClean="0"/>
              <a:t>عشوائيا، ثم </a:t>
            </a:r>
            <a:r>
              <a:rPr lang="ar-DZ" sz="2000" b="1" dirty="0"/>
              <a:t>يقوم المعلم بالإشارة إلى المكان الذي يجب عليه </a:t>
            </a:r>
            <a:endParaRPr lang="ar-DZ" sz="2000" b="1" dirty="0" smtClean="0"/>
          </a:p>
          <a:p>
            <a:pPr algn="r" rtl="1">
              <a:spcAft>
                <a:spcPts val="800"/>
              </a:spcAft>
            </a:pPr>
            <a:r>
              <a:rPr lang="ar-DZ" sz="2000" b="1" dirty="0" smtClean="0"/>
              <a:t>الوقوف </a:t>
            </a:r>
            <a:r>
              <a:rPr lang="ar-DZ" sz="2000" b="1" dirty="0"/>
              <a:t>كل متعلم حسب ورقة العمل التي أمسكها.</a:t>
            </a:r>
            <a:endParaRPr lang="en-US" sz="2000" b="1" dirty="0"/>
          </a:p>
          <a:p>
            <a:pPr algn="r" rtl="1">
              <a:spcAft>
                <a:spcPts val="800"/>
              </a:spcAft>
            </a:pPr>
            <a:r>
              <a:rPr lang="ar-DZ" sz="2000" b="1" dirty="0"/>
              <a:t> </a:t>
            </a:r>
            <a:endParaRPr lang="en-US" sz="2000" b="1" dirty="0"/>
          </a:p>
          <a:p>
            <a:pPr algn="r" rtl="1">
              <a:spcAft>
                <a:spcPts val="800"/>
              </a:spcAft>
            </a:pPr>
            <a:r>
              <a:rPr lang="ar-DZ" sz="2000" b="1" dirty="0"/>
              <a:t>ما هي إذن دور كل من التعليمات التالية : </a:t>
            </a:r>
            <a:endParaRPr lang="en-US" sz="2000" b="1" dirty="0"/>
          </a:p>
          <a:p>
            <a:pPr algn="r" rtl="1">
              <a:spcAft>
                <a:spcPts val="800"/>
              </a:spcAft>
            </a:pPr>
            <a:r>
              <a:rPr lang="fr-FR" sz="2000" b="1" dirty="0"/>
              <a:t>Mettre au premier plan</a:t>
            </a:r>
            <a:endParaRPr lang="en-US" sz="2000" b="1" dirty="0"/>
          </a:p>
          <a:p>
            <a:pPr algn="r" rtl="1">
              <a:spcAft>
                <a:spcPts val="800"/>
              </a:spcAft>
            </a:pPr>
            <a:r>
              <a:rPr lang="fr-FR" sz="2000" b="1" dirty="0"/>
              <a:t>Mettre à l’arrière plan</a:t>
            </a:r>
            <a:endParaRPr lang="en-US" sz="2000" b="1" dirty="0"/>
          </a:p>
          <a:p>
            <a:pPr algn="r" rtl="1">
              <a:spcAft>
                <a:spcPts val="800"/>
              </a:spcAft>
            </a:pPr>
            <a:r>
              <a:rPr lang="fr-FR" sz="2000" b="1" dirty="0"/>
              <a:t>Avancer </a:t>
            </a:r>
            <a:endParaRPr lang="en-US" sz="2000" b="1" dirty="0"/>
          </a:p>
          <a:p>
            <a:pPr algn="r" rtl="1">
              <a:spcAft>
                <a:spcPts val="800"/>
              </a:spcAft>
            </a:pPr>
            <a:r>
              <a:rPr lang="fr-FR" sz="2000" b="1" dirty="0"/>
              <a:t>Reculer</a:t>
            </a:r>
            <a:endParaRPr lang="en-US" sz="2000" b="1" dirty="0"/>
          </a:p>
          <a:p>
            <a:pPr algn="r" rtl="1">
              <a:spcAft>
                <a:spcPts val="800"/>
              </a:spcAft>
            </a:pPr>
            <a:r>
              <a:rPr lang="ar-DZ" sz="2000" b="1" dirty="0"/>
              <a:t> </a:t>
            </a:r>
            <a:endParaRPr lang="en-US" sz="2000" b="1" dirty="0"/>
          </a:p>
          <a:p>
            <a:pPr algn="r" rtl="1">
              <a:spcAft>
                <a:spcPts val="800"/>
              </a:spcAft>
            </a:pPr>
            <a:r>
              <a:rPr lang="ar-DZ" sz="2000" b="1" dirty="0"/>
              <a:t>قم إلى الحاسوب محاولا إيجاد طريقة ترتيب الأشكال.</a:t>
            </a:r>
            <a:endParaRPr lang="en-US" sz="2000" b="1" dirty="0"/>
          </a:p>
          <a:p>
            <a:pPr algn="r" rtl="1">
              <a:spcAft>
                <a:spcPts val="800"/>
              </a:spcAft>
            </a:pPr>
            <a:r>
              <a:rPr lang="ar-DZ" sz="2000" b="1" u="sng" dirty="0">
                <a:solidFill>
                  <a:srgbClr val="00B050"/>
                </a:solidFill>
              </a:rPr>
              <a:t>تلميح :</a:t>
            </a:r>
            <a:r>
              <a:rPr lang="ar-DZ" sz="2000" b="1" dirty="0">
                <a:solidFill>
                  <a:srgbClr val="00B050"/>
                </a:solidFill>
              </a:rPr>
              <a:t> </a:t>
            </a:r>
            <a:r>
              <a:rPr lang="ar-DZ" sz="2000" b="1" dirty="0"/>
              <a:t>(الزر الأيمن للفأرة)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49" name="Imag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8" y="908147"/>
            <a:ext cx="4506221" cy="294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609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4651" y="135082"/>
            <a:ext cx="10822674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ترتيب الأشكال</a:t>
            </a:r>
            <a:r>
              <a:rPr lang="ar-SA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6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545910" y="26041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69843" y="1073426"/>
            <a:ext cx="11467482" cy="37669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lvl="0" indent="-51435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3200" b="1" dirty="0">
                <a:cs typeface="+mj-cs"/>
              </a:rPr>
              <a:t>ننقر بالزر الأيمن للفأرة على الشكل الذي نريد تقديمه أو تأخيره </a:t>
            </a:r>
            <a:endParaRPr lang="en-US" sz="3200" b="1" dirty="0">
              <a:cs typeface="+mj-cs"/>
            </a:endParaRPr>
          </a:p>
          <a:p>
            <a:pPr marL="514350" lvl="0" indent="-51435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3200" b="1" dirty="0">
                <a:cs typeface="+mj-cs"/>
              </a:rPr>
              <a:t>ثم نختار من القائمة :</a:t>
            </a:r>
            <a:endParaRPr lang="en-US" sz="3200" b="1" dirty="0">
              <a:cs typeface="+mj-cs"/>
            </a:endParaRPr>
          </a:p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3200" b="1" dirty="0">
                <a:cs typeface="+mj-cs"/>
              </a:rPr>
              <a:t>Mettre au premier plan </a:t>
            </a:r>
            <a:r>
              <a:rPr lang="ar-DZ" sz="3200" b="1" dirty="0" smtClean="0">
                <a:cs typeface="+mj-cs"/>
              </a:rPr>
              <a:t> : </a:t>
            </a:r>
            <a:r>
              <a:rPr lang="ar-SA" sz="3200" b="1" dirty="0">
                <a:cs typeface="+mj-cs"/>
              </a:rPr>
              <a:t>تقديم الشكل كليا إلى الأمام (المرتبة الأولى)</a:t>
            </a:r>
            <a:endParaRPr lang="en-US" sz="3200" b="1" dirty="0">
              <a:cs typeface="+mj-cs"/>
            </a:endParaRPr>
          </a:p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A" sz="3200" b="1" dirty="0">
                <a:cs typeface="+mj-cs"/>
              </a:rPr>
              <a:t> </a:t>
            </a:r>
            <a:r>
              <a:rPr lang="fr-FR" sz="3200" b="1" dirty="0" smtClean="0">
                <a:cs typeface="+mj-cs"/>
              </a:rPr>
              <a:t>Avancer</a:t>
            </a:r>
            <a:r>
              <a:rPr lang="ar-DZ" sz="3200" b="1" dirty="0" smtClean="0">
                <a:cs typeface="+mj-cs"/>
              </a:rPr>
              <a:t> :</a:t>
            </a:r>
            <a:r>
              <a:rPr lang="ar-SA" sz="3200" b="1" dirty="0" smtClean="0">
                <a:cs typeface="+mj-cs"/>
              </a:rPr>
              <a:t> </a:t>
            </a:r>
            <a:r>
              <a:rPr lang="ar-SA" sz="3200" b="1" dirty="0">
                <a:cs typeface="+mj-cs"/>
              </a:rPr>
              <a:t>تقديم الشكل إلى الأمام بخطوة واحدة</a:t>
            </a:r>
            <a:endParaRPr lang="en-US" sz="3200" b="1" dirty="0">
              <a:cs typeface="+mj-cs"/>
            </a:endParaRPr>
          </a:p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SA" sz="3200" b="1" dirty="0">
                <a:cs typeface="+mj-cs"/>
              </a:rPr>
              <a:t> </a:t>
            </a:r>
            <a:r>
              <a:rPr lang="fr-FR" sz="3200" b="1" dirty="0">
                <a:cs typeface="+mj-cs"/>
              </a:rPr>
              <a:t>Mettre à l’arrière </a:t>
            </a:r>
            <a:r>
              <a:rPr lang="fr-FR" sz="3200" b="1" dirty="0" smtClean="0">
                <a:cs typeface="+mj-cs"/>
              </a:rPr>
              <a:t>plan</a:t>
            </a:r>
            <a:r>
              <a:rPr lang="ar-DZ" sz="3200" b="1" dirty="0" smtClean="0">
                <a:cs typeface="+mj-cs"/>
              </a:rPr>
              <a:t> : </a:t>
            </a:r>
            <a:r>
              <a:rPr lang="ar-SA" sz="3200" b="1" dirty="0">
                <a:cs typeface="+mj-cs"/>
              </a:rPr>
              <a:t>تأخير الشكل كليا إلى الخلف (المرتبة الأخيرة)</a:t>
            </a:r>
            <a:endParaRPr lang="en-US" sz="3200" b="1" dirty="0">
              <a:cs typeface="+mj-cs"/>
            </a:endParaRPr>
          </a:p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3200" b="1" dirty="0">
                <a:cs typeface="+mj-cs"/>
              </a:rPr>
              <a:t>Reculer </a:t>
            </a:r>
            <a:r>
              <a:rPr lang="ar-DZ" sz="3200" b="1" dirty="0" smtClean="0">
                <a:cs typeface="+mj-cs"/>
              </a:rPr>
              <a:t> :</a:t>
            </a:r>
            <a:r>
              <a:rPr lang="ar-SA" sz="3200" b="1" dirty="0" smtClean="0">
                <a:cs typeface="+mj-cs"/>
              </a:rPr>
              <a:t> </a:t>
            </a:r>
            <a:r>
              <a:rPr lang="ar-SA" sz="3200" b="1" dirty="0">
                <a:cs typeface="+mj-cs"/>
              </a:rPr>
              <a:t>تأخير الشكل إلى الخلف بخطوة واحدة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041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990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067509"/>
            <a:ext cx="11859904" cy="4996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2800" b="1" dirty="0">
                <a:cs typeface="+mj-cs"/>
              </a:rPr>
              <a:t>قم برسم هذه الأشكال محترما الألوان و الترتيب : </a:t>
            </a:r>
            <a:endParaRPr lang="en-US" sz="2800" b="1" dirty="0">
              <a:cs typeface="+mj-cs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800" b="1" dirty="0">
                <a:cs typeface="+mj-cs"/>
              </a:rPr>
              <a:t> </a:t>
            </a:r>
            <a:endParaRPr lang="ar-DZ" sz="2800" b="1" dirty="0" smtClean="0">
              <a:cs typeface="+mj-cs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ar-DZ" sz="2800" b="1" dirty="0">
              <a:cs typeface="+mj-cs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ar-DZ" sz="2800" b="1" dirty="0" smtClean="0">
              <a:cs typeface="+mj-cs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en-US" sz="2800" b="1" dirty="0">
              <a:cs typeface="+mj-cs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DZ" sz="2800" b="1" dirty="0" smtClean="0">
                <a:cs typeface="+mj-cs"/>
              </a:rPr>
              <a:t>قم </a:t>
            </a:r>
            <a:r>
              <a:rPr lang="ar-DZ" sz="2800" b="1" dirty="0">
                <a:cs typeface="+mj-cs"/>
              </a:rPr>
              <a:t>بتقديم المربع بخطوة واحدة ليصبح في الوسط</a:t>
            </a:r>
            <a:endParaRPr lang="en-US" sz="2800" b="1" dirty="0">
              <a:cs typeface="+mj-cs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DZ" sz="2800" b="1" dirty="0">
                <a:cs typeface="+mj-cs"/>
              </a:rPr>
              <a:t>ثم قم بتقديم المثلث كليا إلى الأمام ليصبح في أول </a:t>
            </a:r>
            <a:r>
              <a:rPr lang="ar-DZ" sz="2800" b="1" dirty="0" smtClean="0">
                <a:cs typeface="+mj-cs"/>
              </a:rPr>
              <a:t>مرتبة</a:t>
            </a:r>
          </a:p>
          <a:p>
            <a:pPr marL="34290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ar-DZ" sz="28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قم بتأخير الدائرة إلى الوراء</a:t>
            </a:r>
            <a:r>
              <a:rPr lang="en-US" sz="2800" b="1" dirty="0">
                <a:cs typeface="+mj-cs"/>
              </a:rPr>
              <a:t> </a:t>
            </a:r>
            <a:endParaRPr lang="en-US" sz="2800" b="1" dirty="0">
              <a:latin typeface="Arial" panose="020B0604020202020204" pitchFamily="34" charset="0"/>
              <a:cs typeface="+mj-cs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1812" y="1857477"/>
            <a:ext cx="3181982" cy="18367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r-SA"/>
          </a:p>
        </p:txBody>
      </p:sp>
      <p:sp>
        <p:nvSpPr>
          <p:cNvPr id="7" name="Triangle isocèle 6"/>
          <p:cNvSpPr/>
          <p:nvPr/>
        </p:nvSpPr>
        <p:spPr>
          <a:xfrm>
            <a:off x="3227768" y="1728987"/>
            <a:ext cx="2675402" cy="1836738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r-SA"/>
          </a:p>
        </p:txBody>
      </p:sp>
      <p:sp>
        <p:nvSpPr>
          <p:cNvPr id="8" name="Ellipse 7"/>
          <p:cNvSpPr/>
          <p:nvPr/>
        </p:nvSpPr>
        <p:spPr>
          <a:xfrm>
            <a:off x="3227768" y="2028422"/>
            <a:ext cx="2258632" cy="106769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173</Words>
  <Application>Microsoft Office PowerPoint</Application>
  <PresentationFormat>Grand écran</PresentationFormat>
  <Paragraphs>52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245</cp:revision>
  <dcterms:created xsi:type="dcterms:W3CDTF">2024-09-28T14:01:15Z</dcterms:created>
  <dcterms:modified xsi:type="dcterms:W3CDTF">2025-02-01T17:04:48Z</dcterms:modified>
</cp:coreProperties>
</file>