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7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71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8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8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60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71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72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58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45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1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55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647DE-DEAD-41B8-A3BC-F21B3D8154B7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08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524000" y="1188624"/>
            <a:ext cx="9144000" cy="2387600"/>
          </a:xfrm>
        </p:spPr>
        <p:txBody>
          <a:bodyPr>
            <a:normAutofit/>
          </a:bodyPr>
          <a:lstStyle/>
          <a:p>
            <a:r>
              <a:rPr lang="fr-FR" sz="9600" dirty="0" smtClean="0"/>
              <a:t>Diapo 1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5731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</a:t>
            </a:r>
            <a:r>
              <a:rPr lang="fr-FR" dirty="0" smtClean="0"/>
              <a:t>oiture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47" y="1825625"/>
            <a:ext cx="7743906" cy="4351338"/>
          </a:xfrm>
        </p:spPr>
      </p:pic>
    </p:spTree>
    <p:extLst>
      <p:ext uri="{BB962C8B-B14F-4D97-AF65-F5344CB8AC3E}">
        <p14:creationId xmlns:p14="http://schemas.microsoft.com/office/powerpoint/2010/main" val="323830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</a:t>
            </a:r>
            <a:r>
              <a:rPr lang="fr-FR" dirty="0" smtClean="0"/>
              <a:t>ateau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34" y="1825625"/>
            <a:ext cx="6525732" cy="4351338"/>
          </a:xfrm>
        </p:spPr>
      </p:pic>
    </p:spTree>
    <p:extLst>
      <p:ext uri="{BB962C8B-B14F-4D97-AF65-F5344CB8AC3E}">
        <p14:creationId xmlns:p14="http://schemas.microsoft.com/office/powerpoint/2010/main" val="341370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Maison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99038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1452" y="248547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9600" dirty="0" smtClean="0"/>
              <a:t>Fin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4330142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Grand écran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Diapo 1</vt:lpstr>
      <vt:lpstr>Voiture</vt:lpstr>
      <vt:lpstr>Bateau</vt:lpstr>
      <vt:lpstr>Maison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 1</dc:title>
  <dc:creator>Compte Microsoft</dc:creator>
  <cp:lastModifiedBy>Compte Microsoft</cp:lastModifiedBy>
  <cp:revision>6</cp:revision>
  <dcterms:created xsi:type="dcterms:W3CDTF">2025-02-14T18:38:23Z</dcterms:created>
  <dcterms:modified xsi:type="dcterms:W3CDTF">2025-02-14T18:52:29Z</dcterms:modified>
</cp:coreProperties>
</file>