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64" r:id="rId3"/>
    <p:sldId id="270" r:id="rId4"/>
    <p:sldId id="261" r:id="rId5"/>
    <p:sldId id="260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624114" y="1077237"/>
            <a:ext cx="11567886" cy="531382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v"/>
            </a:pPr>
            <a:r>
              <a:rPr lang="ar-DZ" sz="4000" dirty="0" smtClean="0">
                <a:cs typeface="+mj-cs"/>
              </a:rPr>
              <a:t>عندما </a:t>
            </a:r>
            <a:r>
              <a:rPr lang="ar-DZ" sz="4000" dirty="0">
                <a:cs typeface="+mj-cs"/>
              </a:rPr>
              <a:t>يطلب منا إنجاز بحثا بواسطة برنامج </a:t>
            </a:r>
            <a:r>
              <a:rPr lang="fr-FR" sz="4000" dirty="0">
                <a:cs typeface="+mj-cs"/>
              </a:rPr>
              <a:t>PowerPoint، </a:t>
            </a:r>
            <a:r>
              <a:rPr lang="ar-DZ" sz="4000" dirty="0">
                <a:cs typeface="+mj-cs"/>
              </a:rPr>
              <a:t>ما علينا فعله كي لا يضيع و يمكن إكماله في الحصة </a:t>
            </a:r>
            <a:r>
              <a:rPr lang="ar-DZ" sz="4000" dirty="0" smtClean="0">
                <a:cs typeface="+mj-cs"/>
              </a:rPr>
              <a:t>المقبلة</a:t>
            </a:r>
            <a:r>
              <a:rPr lang="fr-FR" sz="4000" dirty="0" smtClean="0">
                <a:cs typeface="+mj-cs"/>
              </a:rPr>
              <a:t> </a:t>
            </a:r>
            <a:r>
              <a:rPr lang="ar-DZ" sz="4000" dirty="0" smtClean="0">
                <a:cs typeface="+mj-cs"/>
              </a:rPr>
              <a:t>؟</a:t>
            </a:r>
          </a:p>
          <a:p>
            <a:pPr algn="r" rtl="1"/>
            <a:endParaRPr lang="ar-DZ" sz="4000" dirty="0" smtClean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4000" dirty="0" smtClean="0">
                <a:cs typeface="+mj-cs"/>
              </a:rPr>
              <a:t>بما </a:t>
            </a:r>
            <a:r>
              <a:rPr lang="ar-DZ" sz="4000" dirty="0">
                <a:cs typeface="+mj-cs"/>
              </a:rPr>
              <a:t>أنّ ورقة العمل في </a:t>
            </a:r>
            <a:r>
              <a:rPr lang="ar-DZ" sz="4000" dirty="0" smtClean="0">
                <a:cs typeface="+mj-cs"/>
              </a:rPr>
              <a:t>برنامج</a:t>
            </a:r>
            <a:r>
              <a:rPr lang="fr-FR" sz="4000" dirty="0" smtClean="0">
                <a:cs typeface="+mj-cs"/>
              </a:rPr>
              <a:t> </a:t>
            </a:r>
            <a:r>
              <a:rPr lang="fr-FR" sz="4000" dirty="0">
                <a:cs typeface="+mj-cs"/>
              </a:rPr>
              <a:t>Excel</a:t>
            </a:r>
            <a:r>
              <a:rPr lang="fr-FR" sz="4000" dirty="0" smtClean="0">
                <a:cs typeface="+mj-cs"/>
              </a:rPr>
              <a:t> </a:t>
            </a:r>
            <a:r>
              <a:rPr lang="ar-DZ" sz="4000" dirty="0" err="1" smtClean="0">
                <a:cs typeface="+mj-cs"/>
              </a:rPr>
              <a:t>يوافقها</a:t>
            </a:r>
            <a:r>
              <a:rPr lang="ar-DZ" sz="4000" dirty="0" smtClean="0">
                <a:cs typeface="+mj-cs"/>
              </a:rPr>
              <a:t> </a:t>
            </a:r>
            <a:r>
              <a:rPr lang="ar-DZ" sz="4000" dirty="0">
                <a:cs typeface="+mj-cs"/>
              </a:rPr>
              <a:t>الشريحة في برنامج </a:t>
            </a:r>
            <a:r>
              <a:rPr lang="fr-FR" sz="4000" dirty="0" smtClean="0">
                <a:cs typeface="+mj-cs"/>
              </a:rPr>
              <a:t>PowerPoint، </a:t>
            </a:r>
            <a:r>
              <a:rPr lang="ar-DZ" sz="4000" dirty="0" smtClean="0">
                <a:cs typeface="+mj-cs"/>
              </a:rPr>
              <a:t>فما </a:t>
            </a:r>
            <a:r>
              <a:rPr lang="ar-DZ" sz="4000" dirty="0">
                <a:cs typeface="+mj-cs"/>
              </a:rPr>
              <a:t>هي مختلف العمليات الممكن إجراؤها على الشريحة ؟</a:t>
            </a:r>
            <a:endParaRPr lang="fr-FR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7" y="1231101"/>
            <a:ext cx="112000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لنتوجه </a:t>
            </a:r>
            <a:r>
              <a:rPr lang="ar-DZ" sz="3600" dirty="0">
                <a:cs typeface="+mj-cs"/>
              </a:rPr>
              <a:t>إلى الحاسوب و نفتح برنامج </a:t>
            </a:r>
            <a:r>
              <a:rPr lang="fr-FR" sz="3600" dirty="0" smtClean="0">
                <a:cs typeface="+mj-cs"/>
              </a:rPr>
              <a:t>PowerPoint</a:t>
            </a:r>
            <a:endParaRPr lang="fr-FR" sz="3600" dirty="0">
              <a:cs typeface="+mj-cs"/>
            </a:endParaRP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لنكتب </a:t>
            </a:r>
            <a:r>
              <a:rPr lang="ar-DZ" sz="3600" dirty="0">
                <a:cs typeface="+mj-cs"/>
              </a:rPr>
              <a:t>الجملة التالية في الشريحة الأولى "شهر رمضان أعظم أشهر السنة"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لنقم </a:t>
            </a:r>
            <a:r>
              <a:rPr lang="ar-DZ" sz="3600" dirty="0">
                <a:cs typeface="+mj-cs"/>
              </a:rPr>
              <a:t>بحفظ هذا العمل على سطح المكتب تحت اسمك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على سطح المكتب عند تقليص صفحة العرض ؟ </a:t>
            </a:r>
            <a:endParaRPr lang="fr-FR" sz="3600" dirty="0">
              <a:cs typeface="+mj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38149" y="4477429"/>
            <a:ext cx="6458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3200" b="1" dirty="0">
                <a:solidFill>
                  <a:srgbClr val="FF0000"/>
                </a:solidFill>
              </a:rPr>
              <a:t>(نلاحظ حفظه على شكل ملف </a:t>
            </a:r>
            <a:r>
              <a:rPr lang="fr-FR" sz="3200" b="1" dirty="0">
                <a:solidFill>
                  <a:srgbClr val="FF0000"/>
                </a:solidFill>
              </a:rPr>
              <a:t>PowerPoint</a:t>
            </a:r>
            <a:r>
              <a:rPr lang="ar-DZ" sz="3200" b="1" dirty="0">
                <a:solidFill>
                  <a:srgbClr val="FF0000"/>
                </a:solidFill>
              </a:rPr>
              <a:t> )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6119"/>
            <a:ext cx="118629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لنعيد </a:t>
            </a:r>
            <a:r>
              <a:rPr lang="ar-DZ" sz="3600" dirty="0">
                <a:cs typeface="+mj-cs"/>
              </a:rPr>
              <a:t>ملف العرض، ونعيد مراحل </a:t>
            </a:r>
            <a:r>
              <a:rPr lang="ar-DZ" sz="3600" dirty="0" smtClean="0">
                <a:cs typeface="+mj-cs"/>
              </a:rPr>
              <a:t>الحفظ </a:t>
            </a:r>
            <a:endParaRPr lang="ar-DZ" sz="3600" dirty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تحت اسم الملف </a:t>
            </a:r>
            <a:r>
              <a:rPr lang="ar-DZ" sz="3600" dirty="0" smtClean="0">
                <a:cs typeface="+mj-cs"/>
              </a:rPr>
              <a:t>؟ </a:t>
            </a:r>
            <a:r>
              <a:rPr lang="fr-FR" sz="3600" dirty="0" smtClean="0">
                <a:solidFill>
                  <a:srgbClr val="00B0F0"/>
                </a:solidFill>
                <a:cs typeface="+mj-cs"/>
              </a:rPr>
              <a:t>Type </a:t>
            </a:r>
            <a:r>
              <a:rPr lang="fr-FR" sz="3600" dirty="0">
                <a:solidFill>
                  <a:srgbClr val="00B0F0"/>
                </a:solidFill>
                <a:cs typeface="+mj-cs"/>
              </a:rPr>
              <a:t>: Présentation </a:t>
            </a:r>
            <a:r>
              <a:rPr lang="fr-FR" sz="3600" dirty="0" smtClean="0">
                <a:solidFill>
                  <a:srgbClr val="00B0F0"/>
                </a:solidFill>
                <a:cs typeface="+mj-cs"/>
              </a:rPr>
              <a:t>PowerPoint</a:t>
            </a:r>
            <a:r>
              <a:rPr lang="ar-DZ" sz="3600" dirty="0" smtClean="0">
                <a:solidFill>
                  <a:srgbClr val="00B0F0"/>
                </a:solidFill>
                <a:cs typeface="+mj-cs"/>
              </a:rPr>
              <a:t>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يعني ؟ </a:t>
            </a:r>
            <a:r>
              <a:rPr lang="ar-DZ" sz="3600" dirty="0">
                <a:solidFill>
                  <a:srgbClr val="00B0F0"/>
                </a:solidFill>
                <a:cs typeface="+mj-cs"/>
              </a:rPr>
              <a:t>(نوع الحفظ : ملف عرض تقديمي)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لنضغط </a:t>
            </a:r>
            <a:r>
              <a:rPr lang="ar-DZ" sz="3600" dirty="0">
                <a:cs typeface="+mj-cs"/>
              </a:rPr>
              <a:t>عليه و </a:t>
            </a:r>
            <a:r>
              <a:rPr lang="ar-DZ" sz="3600" dirty="0" smtClean="0">
                <a:cs typeface="+mj-cs"/>
              </a:rPr>
              <a:t>نختار</a:t>
            </a:r>
            <a:r>
              <a:rPr lang="fr-FR" sz="3600" dirty="0">
                <a:cs typeface="+mj-cs"/>
              </a:rPr>
              <a:t>Format PNG </a:t>
            </a:r>
            <a:r>
              <a:rPr lang="ar-DZ" sz="3600" dirty="0" smtClean="0">
                <a:cs typeface="+mj-cs"/>
              </a:rPr>
              <a:t> مثلا </a:t>
            </a:r>
            <a:r>
              <a:rPr lang="ar-DZ" sz="3600" dirty="0">
                <a:cs typeface="+mj-cs"/>
              </a:rPr>
              <a:t>ثم نقوم بعملية </a:t>
            </a:r>
            <a:r>
              <a:rPr lang="ar-DZ" sz="3600" dirty="0" smtClean="0">
                <a:cs typeface="+mj-cs"/>
              </a:rPr>
              <a:t>الحفظ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على سطح المكتب عند تقليص صفحة العرض ؟ 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38149" y="4201662"/>
            <a:ext cx="6458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b="1" dirty="0">
                <a:solidFill>
                  <a:srgbClr val="FF0000"/>
                </a:solidFill>
                <a:cs typeface="+mj-cs"/>
              </a:rPr>
              <a:t>(نلاحظ حفظه على شكل صورة 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68799" y="2429165"/>
            <a:ext cx="5138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5291483"/>
            <a:ext cx="12080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لنعيد </a:t>
            </a:r>
            <a:r>
              <a:rPr lang="ar-DZ" sz="3600" dirty="0">
                <a:cs typeface="+mj-cs"/>
              </a:rPr>
              <a:t>ملف العرض، ماذا نقصد إذن بـ </a:t>
            </a:r>
            <a:r>
              <a:rPr lang="fr-FR" sz="3600" dirty="0">
                <a:cs typeface="+mj-cs"/>
              </a:rPr>
              <a:t>Vidéo </a:t>
            </a:r>
            <a:r>
              <a:rPr lang="fr-FR" sz="3600" dirty="0" smtClean="0">
                <a:cs typeface="+mj-cs"/>
              </a:rPr>
              <a:t>MPEG</a:t>
            </a:r>
            <a:r>
              <a:rPr lang="ar-DZ" sz="3600" dirty="0" smtClean="0">
                <a:cs typeface="+mj-cs"/>
              </a:rPr>
              <a:t>  ؟  لنختاره</a:t>
            </a:r>
            <a:r>
              <a:rPr lang="ar-DZ" sz="3600" dirty="0">
                <a:cs typeface="+mj-cs"/>
              </a:rPr>
              <a:t>، ماذا تلاحظ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 </a:t>
            </a:r>
            <a:r>
              <a:rPr lang="ar-DZ" sz="3600" dirty="0">
                <a:cs typeface="+mj-cs"/>
              </a:rPr>
              <a:t>مراحل الحفظ إذن ؟</a:t>
            </a:r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256991"/>
            <a:ext cx="11536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02 :</a:t>
            </a:r>
            <a:r>
              <a:rPr kumimoji="0" lang="ar-DZ" sz="36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2082" y="1127449"/>
            <a:ext cx="11105119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 إضافة ورقة عمل جديدة في المجدول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 حذف و إعادة تسمية ورقة عمل ؟ (الضغط بالزر الأيمن على اسم الورقة في شريط أوراق العمل)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بما </a:t>
            </a:r>
            <a:r>
              <a:rPr lang="ar-DZ" sz="4000" dirty="0">
                <a:cs typeface="+mj-cs"/>
              </a:rPr>
              <a:t>أنّ ورقة العمل </a:t>
            </a:r>
            <a:r>
              <a:rPr lang="ar-DZ" sz="4000" dirty="0" err="1">
                <a:cs typeface="+mj-cs"/>
              </a:rPr>
              <a:t>يوافقها</a:t>
            </a:r>
            <a:r>
              <a:rPr lang="ar-DZ" sz="4000" dirty="0">
                <a:cs typeface="+mj-cs"/>
              </a:rPr>
              <a:t> الشريحة و شريط أوراق العمل </a:t>
            </a:r>
            <a:r>
              <a:rPr lang="ar-DZ" sz="4000" dirty="0" err="1">
                <a:cs typeface="+mj-cs"/>
              </a:rPr>
              <a:t>يوافقه</a:t>
            </a:r>
            <a:r>
              <a:rPr lang="ar-DZ" sz="4000" dirty="0">
                <a:cs typeface="+mj-cs"/>
              </a:rPr>
              <a:t> قائمة الشرائح و </a:t>
            </a:r>
            <a:r>
              <a:rPr lang="ar-DZ" sz="4000" dirty="0" err="1">
                <a:cs typeface="+mj-cs"/>
              </a:rPr>
              <a:t>بالإستعانة</a:t>
            </a:r>
            <a:r>
              <a:rPr lang="ar-DZ" sz="4000" dirty="0">
                <a:cs typeface="+mj-cs"/>
              </a:rPr>
              <a:t> بإجابة السؤالين السابقين، لنحاول إيجاد مختلف العمليات الممكن إجراؤها على الشريحة. </a:t>
            </a:r>
            <a:endParaRPr lang="ar-DZ" sz="4000" dirty="0" smtClean="0">
              <a:cs typeface="+mj-cs"/>
            </a:endParaRPr>
          </a:p>
          <a:p>
            <a:pPr algn="r" rtl="1"/>
            <a:endParaRPr lang="ar-DZ" sz="4000" dirty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قم </a:t>
            </a:r>
            <a:r>
              <a:rPr lang="ar-DZ" sz="4000" dirty="0">
                <a:cs typeface="+mj-cs"/>
              </a:rPr>
              <a:t>بالضغط على كل عملية واستنتج دورها.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7890" y="28281"/>
            <a:ext cx="1176194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DZ" sz="3200" b="1" u="sng" dirty="0">
                <a:solidFill>
                  <a:srgbClr val="FF0000"/>
                </a:solidFill>
                <a:cs typeface="+mj-cs"/>
              </a:rPr>
              <a:t>1. حفظ العرض </a:t>
            </a:r>
            <a:r>
              <a:rPr lang="ar-DZ" sz="3200" b="1" u="sng" dirty="0" err="1">
                <a:solidFill>
                  <a:srgbClr val="FF0000"/>
                </a:solidFill>
                <a:cs typeface="+mj-cs"/>
              </a:rPr>
              <a:t>التقديمي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 :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التبويب </a:t>
            </a:r>
            <a:r>
              <a:rPr lang="fr-FR" sz="3200" dirty="0">
                <a:cs typeface="+mj-cs"/>
              </a:rPr>
              <a:t>Fichier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التعليمة </a:t>
            </a:r>
            <a:r>
              <a:rPr lang="fr-FR" sz="3200" dirty="0">
                <a:cs typeface="+mj-cs"/>
              </a:rPr>
              <a:t>Enregistrer sous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مكان الحفظ و اسم الملف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نوع الحفظ ( الحفظ على شكل صورة</a:t>
            </a:r>
            <a:r>
              <a:rPr lang="ar-DZ" sz="3200" dirty="0" smtClean="0">
                <a:cs typeface="+mj-cs"/>
              </a:rPr>
              <a:t>،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فيديو</a:t>
            </a:r>
            <a:r>
              <a:rPr lang="ar-DZ" sz="3200" dirty="0" smtClean="0">
                <a:cs typeface="+mj-cs"/>
              </a:rPr>
              <a:t>،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ملف </a:t>
            </a:r>
            <a:r>
              <a:rPr lang="fr-FR" sz="3200" dirty="0" smtClean="0">
                <a:cs typeface="+mj-cs"/>
              </a:rPr>
              <a:t>( … PowerPoint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في الأخير نضغط على </a:t>
            </a:r>
            <a:r>
              <a:rPr lang="fr-FR" sz="3200" dirty="0" smtClean="0">
                <a:cs typeface="+mj-cs"/>
              </a:rPr>
              <a:t>Enregistrer</a:t>
            </a:r>
            <a:endParaRPr lang="ar-DZ" sz="3200" dirty="0" smtClean="0">
              <a:cs typeface="+mj-cs"/>
            </a:endParaRPr>
          </a:p>
          <a:p>
            <a:pPr algn="r" rtl="1"/>
            <a:endParaRPr lang="fr-FR" sz="3200" dirty="0">
              <a:cs typeface="+mj-cs"/>
            </a:endParaRPr>
          </a:p>
          <a:p>
            <a:pPr algn="r" rtl="1"/>
            <a:r>
              <a:rPr lang="en-US" sz="3200" b="1" u="sng" dirty="0" smtClean="0">
                <a:solidFill>
                  <a:srgbClr val="FF0000"/>
                </a:solidFill>
                <a:cs typeface="+mj-cs"/>
              </a:rPr>
              <a:t>2</a:t>
            </a: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. العمليات 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على الشرائح </a:t>
            </a: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:</a:t>
            </a: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Nouvelle diapositive</a:t>
            </a:r>
            <a:r>
              <a:rPr lang="ar-DZ" sz="3200" dirty="0" smtClean="0">
                <a:cs typeface="+mj-cs"/>
              </a:rPr>
              <a:t>إضافة </a:t>
            </a:r>
            <a:r>
              <a:rPr lang="ar-DZ" sz="3200" dirty="0">
                <a:cs typeface="+mj-cs"/>
              </a:rPr>
              <a:t>شريحة جديدة </a:t>
            </a:r>
            <a:endParaRPr lang="fr-FR" sz="3200" dirty="0" smtClean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Dupliquer </a:t>
            </a:r>
            <a:r>
              <a:rPr lang="fr-FR" sz="3200" dirty="0">
                <a:cs typeface="+mj-cs"/>
              </a:rPr>
              <a:t>la </a:t>
            </a:r>
            <a:r>
              <a:rPr lang="fr-FR" sz="3200" dirty="0" smtClean="0">
                <a:cs typeface="+mj-cs"/>
              </a:rPr>
              <a:t>diapositive</a:t>
            </a:r>
            <a:r>
              <a:rPr lang="ar-DZ" sz="3200" dirty="0" smtClean="0">
                <a:cs typeface="+mj-cs"/>
              </a:rPr>
              <a:t>مضاعفة الشريحة </a:t>
            </a:r>
            <a:endParaRPr lang="fr-FR" sz="3200" dirty="0" smtClean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Supprimer </a:t>
            </a:r>
            <a:r>
              <a:rPr lang="fr-FR" sz="3200" dirty="0">
                <a:cs typeface="+mj-cs"/>
              </a:rPr>
              <a:t>la </a:t>
            </a:r>
            <a:r>
              <a:rPr lang="fr-FR" sz="3200" dirty="0" smtClean="0">
                <a:cs typeface="+mj-cs"/>
              </a:rPr>
              <a:t>diapositive</a:t>
            </a:r>
            <a:r>
              <a:rPr lang="ar-DZ" sz="3200" dirty="0" smtClean="0">
                <a:cs typeface="+mj-cs"/>
              </a:rPr>
              <a:t>حذف </a:t>
            </a:r>
            <a:r>
              <a:rPr lang="ar-DZ" sz="3200" dirty="0">
                <a:cs typeface="+mj-cs"/>
              </a:rPr>
              <a:t>الشريحة 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Mise </a:t>
            </a:r>
            <a:r>
              <a:rPr lang="fr-FR" sz="3200" dirty="0">
                <a:cs typeface="+mj-cs"/>
              </a:rPr>
              <a:t>en forme de l’arrière </a:t>
            </a:r>
            <a:r>
              <a:rPr lang="fr-FR" sz="3200" dirty="0" smtClean="0">
                <a:cs typeface="+mj-cs"/>
              </a:rPr>
              <a:t>plan</a:t>
            </a:r>
            <a:r>
              <a:rPr lang="ar-DZ" sz="3200" dirty="0" smtClean="0">
                <a:cs typeface="+mj-cs"/>
              </a:rPr>
              <a:t>تنسيق </a:t>
            </a:r>
            <a:r>
              <a:rPr lang="ar-DZ" sz="3200" dirty="0">
                <a:cs typeface="+mj-cs"/>
              </a:rPr>
              <a:t>خلفية الشريحة 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Couper </a:t>
            </a:r>
            <a:r>
              <a:rPr lang="ar-DZ" sz="3200" dirty="0" smtClean="0">
                <a:cs typeface="+mj-cs"/>
              </a:rPr>
              <a:t>أو</a:t>
            </a:r>
            <a:r>
              <a:rPr lang="fr-FR" sz="3200" dirty="0" smtClean="0">
                <a:cs typeface="+mj-cs"/>
              </a:rPr>
              <a:t> : Copier</a:t>
            </a:r>
            <a:r>
              <a:rPr lang="ar-DZ" sz="3200" dirty="0">
                <a:cs typeface="+mj-cs"/>
              </a:rPr>
              <a:t>نقل أو نسخ شريحة</a:t>
            </a:r>
            <a:r>
              <a:rPr lang="fr-FR" sz="3200" dirty="0">
                <a:cs typeface="+mj-cs"/>
              </a:rPr>
              <a:t> 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272381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0728" y="1211098"/>
            <a:ext cx="1153647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فتح </a:t>
            </a:r>
            <a:r>
              <a:rPr lang="ar-DZ" sz="3600" b="1" dirty="0"/>
              <a:t>برنامج </a:t>
            </a:r>
            <a:r>
              <a:rPr lang="fr-FR" sz="3600" b="1" dirty="0"/>
              <a:t>PowerPoint، </a:t>
            </a:r>
            <a:r>
              <a:rPr lang="ar-DZ" sz="3600" b="1" dirty="0"/>
              <a:t>إضافة 3 شرائح جديدة، كتابة </a:t>
            </a:r>
            <a:r>
              <a:rPr lang="ar-DZ" sz="3600" b="1" dirty="0" smtClean="0"/>
              <a:t>الاسم </a:t>
            </a:r>
            <a:r>
              <a:rPr lang="ar-DZ" sz="3600" b="1" dirty="0"/>
              <a:t>في الشريحة </a:t>
            </a:r>
            <a:r>
              <a:rPr lang="ar-DZ" sz="3600" b="1" dirty="0" smtClean="0"/>
              <a:t>الأولى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مضاعفة </a:t>
            </a:r>
            <a:r>
              <a:rPr lang="ar-DZ" sz="3600" b="1" dirty="0"/>
              <a:t>الشريحة الأولى ، حذف الشريحة </a:t>
            </a:r>
            <a:r>
              <a:rPr lang="ar-DZ" sz="3600" b="1" dirty="0" smtClean="0"/>
              <a:t>الأخيرة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تنسيق </a:t>
            </a:r>
            <a:r>
              <a:rPr lang="ar-DZ" sz="3600" b="1" dirty="0"/>
              <a:t>جميع الشرائح بتنسيقات من </a:t>
            </a:r>
            <a:r>
              <a:rPr lang="ar-DZ" sz="3600" b="1" dirty="0" smtClean="0"/>
              <a:t>اختيارك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محاولة </a:t>
            </a:r>
            <a:r>
              <a:rPr lang="ar-DZ" sz="3600" b="1" dirty="0"/>
              <a:t>إضافة صورة أو فيديو أو صوت في شريحة </a:t>
            </a:r>
            <a:r>
              <a:rPr lang="ar-DZ" sz="3600" b="1" dirty="0" smtClean="0"/>
              <a:t>جديدة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حفظ </a:t>
            </a:r>
            <a:r>
              <a:rPr lang="ar-DZ" sz="3600" b="1" dirty="0"/>
              <a:t>العرض في مجلدك تحت اسم "العرض 1" على شكل ملف </a:t>
            </a:r>
            <a:r>
              <a:rPr lang="fr-FR" sz="3600" b="1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382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278</cp:revision>
  <dcterms:created xsi:type="dcterms:W3CDTF">2024-02-06T22:26:16Z</dcterms:created>
  <dcterms:modified xsi:type="dcterms:W3CDTF">2025-02-11T20:28:38Z</dcterms:modified>
</cp:coreProperties>
</file>