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64" r:id="rId3"/>
    <p:sldId id="267" r:id="rId4"/>
    <p:sldId id="266" r:id="rId5"/>
    <p:sldId id="262" r:id="rId6"/>
    <p:sldId id="261" r:id="rId7"/>
    <p:sldId id="260" r:id="rId8"/>
    <p:sldId id="268" r:id="rId9"/>
    <p:sldId id="259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452063" y="1428108"/>
            <a:ext cx="11352944" cy="5065159"/>
          </a:xfrm>
          <a:prstGeom prst="round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ar-DZ" sz="4800" dirty="0"/>
              <a:t>بمناسبة قدوم رمضان المبارك قام ريان بتقديم بحث حول فضائل هذا الشهر بواسطة الحاسوب وعرضه بواسطة جهاز العرض. فلاحظت أن العرض تم تقديمه بطريقة جذابة وملفتة للانتباه.</a:t>
            </a:r>
            <a:endParaRPr lang="fr-FR" sz="4800" dirty="0"/>
          </a:p>
          <a:p>
            <a:pPr algn="r" rtl="1"/>
            <a:r>
              <a:rPr lang="ar-DZ" sz="4800" dirty="0"/>
              <a:t>وهو موضح فيما </a:t>
            </a:r>
            <a:r>
              <a:rPr lang="ar-DZ" sz="4800" dirty="0" smtClean="0"/>
              <a:t>يلي :</a:t>
            </a:r>
            <a:endParaRPr lang="fr-FR" sz="4800" dirty="0"/>
          </a:p>
          <a:p>
            <a:pPr algn="ctr">
              <a:lnSpc>
                <a:spcPct val="150000"/>
              </a:lnSpc>
            </a:pP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272381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2082" y="1211098"/>
            <a:ext cx="11105119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/>
              <a:t>ا</a:t>
            </a:r>
            <a:r>
              <a:rPr lang="ar-DZ" sz="3600" b="1" dirty="0" smtClean="0"/>
              <a:t>فتح </a:t>
            </a:r>
            <a:r>
              <a:rPr lang="ar-DZ" sz="3600" b="1" dirty="0"/>
              <a:t>برنامج </a:t>
            </a:r>
            <a:r>
              <a:rPr lang="fr-FR" sz="3600" b="1" dirty="0" smtClean="0"/>
              <a:t>PowerPoint</a:t>
            </a:r>
            <a:endParaRPr lang="fr-FR" sz="3600" b="1" dirty="0"/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تمعن </a:t>
            </a:r>
            <a:r>
              <a:rPr lang="ar-DZ" sz="3600" b="1" dirty="0"/>
              <a:t>في عناصر </a:t>
            </a:r>
            <a:r>
              <a:rPr lang="ar-DZ" sz="3600" b="1" dirty="0" smtClean="0"/>
              <a:t>الواجهة</a:t>
            </a:r>
            <a:endParaRPr lang="ar-DZ" sz="3600" b="1" dirty="0"/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تمعن </a:t>
            </a:r>
            <a:r>
              <a:rPr lang="ar-DZ" sz="3600" b="1" dirty="0"/>
              <a:t>جيّدا في شريط </a:t>
            </a:r>
            <a:r>
              <a:rPr lang="ar-DZ" sz="3600" b="1" dirty="0" err="1"/>
              <a:t>التبويبات</a:t>
            </a:r>
            <a:r>
              <a:rPr lang="ar-DZ" sz="3600" b="1" dirty="0"/>
              <a:t> وقم بقراءة بعض التعليمات الموجودة في مختلف </a:t>
            </a:r>
            <a:r>
              <a:rPr lang="ar-DZ" sz="3600" b="1" dirty="0" err="1"/>
              <a:t>التبويبات</a:t>
            </a:r>
            <a:endParaRPr lang="ar-DZ" sz="3600" b="1" dirty="0"/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كم </a:t>
            </a:r>
            <a:r>
              <a:rPr lang="ar-DZ" sz="3600" b="1" dirty="0"/>
              <a:t>شريحة يحتوي عند فتح البرنامج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حاول </a:t>
            </a:r>
            <a:r>
              <a:rPr lang="ar-DZ" sz="3600" b="1" dirty="0"/>
              <a:t>كتابة </a:t>
            </a:r>
            <a:r>
              <a:rPr lang="ar-DZ" sz="3600" b="1" dirty="0" smtClean="0"/>
              <a:t>اسمك لقبك و قسمك </a:t>
            </a:r>
            <a:r>
              <a:rPr lang="ar-DZ" sz="3600" b="1" dirty="0"/>
              <a:t>في الشريحة الأولى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ابحث </a:t>
            </a:r>
            <a:r>
              <a:rPr lang="ar-DZ" sz="3600" b="1" dirty="0"/>
              <a:t>عن طريقة لإضافة شريحة جديدة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حاول </a:t>
            </a:r>
            <a:r>
              <a:rPr lang="ar-DZ" sz="3600" b="1" dirty="0"/>
              <a:t>حفظ هذا الملف في مجلدك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A787733-3056-51FC-F585-E8BDDCC52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35" y="5425234"/>
            <a:ext cx="11475931" cy="942799"/>
          </a:xfrm>
        </p:spPr>
        <p:txBody>
          <a:bodyPr>
            <a:normAutofit fontScale="90000"/>
          </a:bodyPr>
          <a:lstStyle/>
          <a:p>
            <a:r>
              <a:rPr lang="ar-DZ" sz="4000" b="1" u="sng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ar-DZ" sz="4000" b="1" u="sng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r-DZ" sz="4900" b="1" dirty="0">
                <a:ea typeface="Calibri" panose="020F0502020204030204" pitchFamily="34" charset="0"/>
                <a:cs typeface="Times New Roman" panose="02020603050405020304" pitchFamily="18" charset="0"/>
              </a:rPr>
              <a:t>ما </a:t>
            </a:r>
            <a:r>
              <a:rPr lang="ar-DZ" dirty="0"/>
              <a:t>هو البرنامج الذي سمح لريان بإنجاز هذا </a:t>
            </a:r>
            <a:r>
              <a:rPr lang="ar-DZ" dirty="0" smtClean="0"/>
              <a:t>البحث ؟</a:t>
            </a:r>
            <a:endParaRPr lang="fr-FR" sz="115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63256404-D732-B751-0B07-CB90D9B0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9624" y="1038860"/>
            <a:ext cx="2728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76488" algn="l"/>
              </a:tabLst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Office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452223" y="1954055"/>
            <a:ext cx="2105901" cy="593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200" b="1" u="sng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السندات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35" y="328317"/>
            <a:ext cx="112000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>
                <a:tab pos="2376488" algn="l"/>
              </a:tabLst>
            </a:pPr>
            <a:r>
              <a:rPr kumimoji="0" lang="ar-DZ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عند سؤالك لريان الذي قدم هذا البحث أجابك أنه أنجزه بأحد برامج حزمة </a:t>
            </a:r>
            <a:endParaRPr kumimoji="0" lang="ar-DZ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76" y="1038860"/>
            <a:ext cx="7656148" cy="41853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39988" y="1931276"/>
            <a:ext cx="75697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ea typeface="Calibri" panose="020F0502020204030204" pitchFamily="34" charset="0"/>
              </a:rPr>
              <a:t>برأيك كيف يسمى باللغة العربية ؟</a:t>
            </a:r>
            <a:endParaRPr lang="fr-FR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7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7806" y="363348"/>
            <a:ext cx="63866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اذن لنتصل بهذا الرقم لنكتشف </a:t>
            </a:r>
            <a:r>
              <a:rPr lang="ar-DZ" sz="4000" kern="1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اسمه</a:t>
            </a:r>
            <a:endParaRPr lang="fr-FR" sz="4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FB0E399-400A-FEFE-5705-3C35ED27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81" y="934818"/>
            <a:ext cx="9962147" cy="563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78747"/>
            <a:ext cx="11511419" cy="1353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r>
              <a:rPr lang="ar-DZ" sz="32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DZ" sz="3200" b="1" u="sng" dirty="0" smtClean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r" rtl="1">
              <a:lnSpc>
                <a:spcPct val="115000"/>
              </a:lnSpc>
              <a:spcAft>
                <a:spcPts val="1000"/>
              </a:spcAft>
            </a:pPr>
            <a:r>
              <a:rPr lang="ar-DZ" altLang="fr-FR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املأ الفراغات بما يناسب مشكلا تعريفا لبرنامج العروض </a:t>
            </a:r>
            <a:r>
              <a:rPr lang="ar-DZ" alt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التقديمية</a:t>
            </a:r>
            <a:r>
              <a:rPr lang="ar-DZ" altLang="fr-FR" sz="3200" dirty="0" smtClean="0">
                <a:latin typeface="Arial" panose="020B0604020202020204" pitchFamily="34" charset="0"/>
              </a:rPr>
              <a:t> </a:t>
            </a:r>
            <a:r>
              <a:rPr lang="ar-DZ" sz="32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xmlns="" id="{6F9867F6-1367-769A-F062-1993DB1F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73" y="1505626"/>
            <a:ext cx="1471613" cy="66198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فيديوهات</a:t>
            </a:r>
            <a:endParaRPr kumimoji="0" lang="en-US" alt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xmlns="" id="{B82AC77B-7703-EE87-D8F4-129C8CEB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541" y="1570396"/>
            <a:ext cx="1471613" cy="6635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الفنية</a:t>
            </a:r>
            <a:endParaRPr kumimoji="0" lang="fr-FR" alt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xmlns="" id="{0814C60F-7476-DB1B-8318-B83B7217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358" y="1569724"/>
            <a:ext cx="1680874" cy="6619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نصوص</a:t>
            </a: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8901DF48-1FEA-5BB5-77F4-8D4A3335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820" y="2618411"/>
            <a:ext cx="1984191" cy="7269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برنامج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F2CE86BC-1F70-6CAB-6A7E-1A9AA885A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2214" y="1666436"/>
            <a:ext cx="1680873" cy="61030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الدروس</a:t>
            </a:r>
            <a:endParaRPr kumimoji="0" lang="fr-FR" alt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xmlns="" id="{423A4BA9-61D6-35D3-817F-A9C7B0D7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65" y="2857075"/>
            <a:ext cx="2451442" cy="56306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أصوات</a:t>
            </a:r>
            <a:endParaRPr kumimoji="0" lang="fr-FR" alt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B099153A-5A2E-9D28-9163-AB3C46EAE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92" y="3897045"/>
            <a:ext cx="11726938" cy="266275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العروض التقديمية هو .............. يستخدم لعرض وتقديم ............ والبحوث بطريقة جذابة باستعمال ...............، صور، ................. و................... وبعض الحركات .................... </a:t>
            </a:r>
          </a:p>
          <a:p>
            <a:pPr marL="0" lvl="0" indent="0" algn="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tabLst/>
            </a:pPr>
            <a:r>
              <a:rPr kumimoji="0" lang="ar-DZ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من أشهر برامج العروض التقديمية والأكثر استعمالا هو </a:t>
            </a:r>
            <a:r>
              <a:rPr kumimoji="0" lang="ar-DZ" altLang="fr-FR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برنامج..................</a:t>
            </a:r>
            <a:r>
              <a:rPr lang="ar-DZ" altLang="fr-FR" sz="36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....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027101" y="3963403"/>
            <a:ext cx="17035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برنامج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95254" y="3951279"/>
            <a:ext cx="14438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الدروس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12551" y="4493456"/>
            <a:ext cx="18800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نصوص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446457" y="4493455"/>
            <a:ext cx="201489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أصوات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870910" y="4582092"/>
            <a:ext cx="22844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فيديوهات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7027101" y="5061772"/>
            <a:ext cx="235489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الفنية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54732" y="5649143"/>
            <a:ext cx="25387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/>
            <a:r>
              <a:rPr lang="fr-FR" sz="3600" b="1" dirty="0" smtClean="0">
                <a:solidFill>
                  <a:srgbClr val="FF0000"/>
                </a:solidFill>
                <a:cs typeface="+mj-cs"/>
              </a:rPr>
              <a:t>PowerPoint</a:t>
            </a:r>
            <a:endParaRPr lang="fr-FR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8901DF48-1FEA-5BB5-77F4-8D4A33359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677" y="2708262"/>
            <a:ext cx="1984191" cy="72695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0">
            <a:solidFill>
              <a:srgbClr val="ED7D3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fr-FR" alt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  <a:endParaRPr kumimoji="0" lang="fr-FR" altLang="fr-F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395491"/>
            <a:ext cx="11536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02 :</a:t>
            </a:r>
            <a:r>
              <a:rPr kumimoji="0" lang="ar-DZ" sz="32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2082" y="1211098"/>
            <a:ext cx="11105119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DZ" sz="4400" dirty="0"/>
              <a:t>قم إلى الحاسوب محاولا إيجاد مختلق طرق تشغيل </a:t>
            </a:r>
            <a:r>
              <a:rPr lang="ar-DZ" sz="4400" dirty="0" smtClean="0"/>
              <a:t>برنامج</a:t>
            </a:r>
            <a:endParaRPr lang="fr-FR" sz="4400" dirty="0" smtClean="0"/>
          </a:p>
          <a:p>
            <a:pPr algn="ctr" rtl="1"/>
            <a:r>
              <a:rPr lang="ar-DZ" sz="4400" dirty="0" smtClean="0"/>
              <a:t> </a:t>
            </a:r>
            <a:r>
              <a:rPr lang="fr-FR" sz="4400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7890" y="766943"/>
            <a:ext cx="117619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lvl="0" indent="-514350" algn="r" rtl="1">
              <a:buAutoNum type="arabicPeriod"/>
            </a:pPr>
            <a:r>
              <a:rPr lang="ar-SA" sz="3200" b="1" u="sng" dirty="0" smtClean="0">
                <a:solidFill>
                  <a:srgbClr val="FF0000"/>
                </a:solidFill>
                <a:cs typeface="+mj-cs"/>
              </a:rPr>
              <a:t>مفهوم </a:t>
            </a:r>
            <a:r>
              <a:rPr lang="ar-SA" sz="3200" b="1" u="sng" dirty="0">
                <a:solidFill>
                  <a:srgbClr val="FF0000"/>
                </a:solidFill>
                <a:cs typeface="+mj-cs"/>
              </a:rPr>
              <a:t>برنامج العروض التقديمية </a:t>
            </a:r>
            <a:r>
              <a:rPr lang="ar-SA" sz="3200" b="1" u="sng" dirty="0" smtClean="0">
                <a:solidFill>
                  <a:srgbClr val="FF0000"/>
                </a:solidFill>
                <a:cs typeface="+mj-cs"/>
              </a:rPr>
              <a:t>:</a:t>
            </a:r>
            <a:endParaRPr lang="fr-FR" sz="3200" b="1" u="sng" dirty="0" smtClean="0">
              <a:solidFill>
                <a:srgbClr val="FF0000"/>
              </a:solidFill>
              <a:cs typeface="+mj-cs"/>
            </a:endParaRPr>
          </a:p>
          <a:p>
            <a:pPr lvl="1" algn="r" rtl="1"/>
            <a:r>
              <a:rPr lang="ar-SA" sz="3200" dirty="0" smtClean="0"/>
              <a:t>هو </a:t>
            </a:r>
            <a:r>
              <a:rPr lang="ar-SA" sz="3200" dirty="0"/>
              <a:t>برنامج يستعمل لعرض وتقديم الدروس والبحوث بصفة جذابة باستعمال نصوص وصور وأصوات وفيديوهات وبعض الحركات الفنية.</a:t>
            </a:r>
          </a:p>
          <a:p>
            <a:pPr lvl="1" algn="r" rtl="1"/>
            <a:r>
              <a:rPr lang="ar-SA" sz="3200" dirty="0"/>
              <a:t>من أشهر برامج العروض التقديمية والأكثر استعمالا هو برنامج </a:t>
            </a:r>
            <a:r>
              <a:rPr lang="fr-FR" sz="3200" dirty="0"/>
              <a:t>Microsoft PowerPoint</a:t>
            </a:r>
          </a:p>
          <a:p>
            <a:pPr algn="r" rtl="1"/>
            <a:r>
              <a:rPr lang="ar-DZ" sz="3200" dirty="0"/>
              <a:t> </a:t>
            </a:r>
            <a:endParaRPr lang="en-US" sz="3200" dirty="0"/>
          </a:p>
          <a:p>
            <a:pPr algn="r" rtl="1"/>
            <a:r>
              <a:rPr lang="en-US" sz="3200" b="1" u="sng" dirty="0">
                <a:solidFill>
                  <a:srgbClr val="FF0000"/>
                </a:solidFill>
              </a:rPr>
              <a:t>2</a:t>
            </a: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. </a:t>
            </a:r>
            <a:r>
              <a:rPr lang="ar-DZ" sz="3200" b="1" u="sng" dirty="0">
                <a:solidFill>
                  <a:srgbClr val="FF0000"/>
                </a:solidFill>
                <a:cs typeface="+mj-cs"/>
              </a:rPr>
              <a:t>طرق تشغيل البرنامج :</a:t>
            </a:r>
          </a:p>
          <a:p>
            <a:pPr marL="971550" lvl="1" indent="-51435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انقر </a:t>
            </a:r>
            <a:r>
              <a:rPr lang="ar-DZ" sz="3200" dirty="0"/>
              <a:t>على اختصاره الموجود </a:t>
            </a:r>
            <a:r>
              <a:rPr lang="ar-DZ" sz="3200" dirty="0" smtClean="0"/>
              <a:t>على </a:t>
            </a:r>
            <a:r>
              <a:rPr lang="ar-DZ" sz="3200" dirty="0"/>
              <a:t>سطح المكتب</a:t>
            </a:r>
          </a:p>
          <a:p>
            <a:pPr marL="971550" lvl="1" indent="-51435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او </a:t>
            </a:r>
            <a:r>
              <a:rPr lang="ar-DZ" sz="3200" dirty="0"/>
              <a:t>انقر على ايقونته </a:t>
            </a:r>
            <a:r>
              <a:rPr lang="ar-DZ" sz="3200"/>
              <a:t>المتواجدة </a:t>
            </a:r>
            <a:r>
              <a:rPr lang="ar-DZ" sz="3200" smtClean="0"/>
              <a:t>على </a:t>
            </a:r>
            <a:r>
              <a:rPr lang="ar-DZ" sz="3200" dirty="0"/>
              <a:t>شريط المهام</a:t>
            </a:r>
          </a:p>
          <a:p>
            <a:pPr marL="971550" lvl="1" indent="-51435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او </a:t>
            </a:r>
            <a:r>
              <a:rPr lang="ar-DZ" sz="3200" dirty="0"/>
              <a:t>انقر </a:t>
            </a:r>
            <a:r>
              <a:rPr lang="ar-DZ" sz="3200" dirty="0" smtClean="0"/>
              <a:t>على</a:t>
            </a:r>
            <a:r>
              <a:rPr lang="fr-FR" sz="3200" dirty="0" smtClean="0"/>
              <a:t>Démarrer </a:t>
            </a:r>
            <a:r>
              <a:rPr lang="ar-DZ" sz="3200" dirty="0" smtClean="0"/>
              <a:t> ثم اكتب</a:t>
            </a:r>
            <a:r>
              <a:rPr lang="fr-FR" sz="3200" dirty="0" smtClean="0"/>
              <a:t>PowerPoint </a:t>
            </a:r>
            <a:r>
              <a:rPr lang="ar-DZ" sz="3200" dirty="0" smtClean="0"/>
              <a:t> ثم </a:t>
            </a:r>
            <a:r>
              <a:rPr lang="ar-DZ" sz="3200" dirty="0"/>
              <a:t>انقر على أيقونته عندما </a:t>
            </a:r>
            <a:r>
              <a:rPr lang="ar-DZ" sz="3200" dirty="0" smtClean="0"/>
              <a:t>تظهر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395491"/>
            <a:ext cx="11536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DZ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03 :</a:t>
            </a:r>
            <a:r>
              <a:rPr kumimoji="0" lang="ar-DZ" sz="32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بعد فتح البرنامج، ما الذي يظهر لنا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؟</a:t>
            </a:r>
            <a:endParaRPr lang="fr-FR" sz="66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782082" y="1057210"/>
            <a:ext cx="1110511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قم بوضع البيانات التالية في مكانها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المناسب :</a:t>
            </a:r>
            <a:endParaRPr lang="fr-FR" sz="32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052688" y="395490"/>
            <a:ext cx="57536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واجهة البرنامج</a:t>
            </a:r>
            <a:endParaRPr lang="fr-FR" sz="3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8" y="2618482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المعلومات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="" xmlns:a16="http://schemas.microsoft.com/office/drawing/2014/main" id="{1BD37110-EA45-9A5D-8474-6AC363B5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8" y="4214270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Arial" panose="020B0604020202020204" pitchFamily="34" charset="0"/>
                <a:cs typeface="+mj-cs"/>
              </a:rPr>
              <a:t>قائمة الشرائح</a:t>
            </a:r>
            <a:endParaRPr kumimoji="0" lang="ar-DZ" altLang="fr-FR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+mj-cs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="" xmlns:a16="http://schemas.microsoft.com/office/drawing/2014/main" id="{16A92F1D-498F-C084-0ADD-AE0B2594C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18" y="5828931"/>
            <a:ext cx="2818543" cy="629004"/>
          </a:xfrm>
          <a:prstGeom prst="rect">
            <a:avLst/>
          </a:prstGeom>
        </p:spPr>
      </p:pic>
      <p:sp>
        <p:nvSpPr>
          <p:cNvPr id="12" name="AutoShape 4">
            <a:extLst>
              <a:ext uri="{FF2B5EF4-FFF2-40B4-BE49-F238E27FC236}">
                <a16:creationId xmlns="" xmlns:a16="http://schemas.microsoft.com/office/drawing/2014/main" id="{F3F4B74F-4D54-2644-12F3-BFA2D3CB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8" y="4986787"/>
            <a:ext cx="2818544" cy="641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العنوان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="" xmlns:a16="http://schemas.microsoft.com/office/drawing/2014/main" id="{17FD8BDE-D82E-75CA-6D57-44402CD7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8" y="3437875"/>
            <a:ext cx="2818544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الأدوات</a:t>
            </a: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="" xmlns:a16="http://schemas.microsoft.com/office/drawing/2014/main" id="{4466255F-07D6-99C0-6173-95254DE0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0" y="1718929"/>
            <a:ext cx="8379912" cy="4962722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8" y="1842087"/>
            <a:ext cx="2818544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الشريحة النشطة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169" y="5007844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1842087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4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19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169" y="5837117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169" y="4214270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169" y="3437875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3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22" name="AutoShape 2">
            <a:extLst>
              <a:ext uri="{FF2B5EF4-FFF2-40B4-BE49-F238E27FC236}">
                <a16:creationId xmlns="" xmlns:a16="http://schemas.microsoft.com/office/drawing/2014/main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3169" y="2604045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98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655683" y="244250"/>
            <a:ext cx="335571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3. عناصر الواجهة :</a:t>
            </a:r>
          </a:p>
          <a:p>
            <a:pPr algn="r" rtl="1"/>
            <a:endParaRPr lang="ar-DZ" sz="3600" b="1" u="sng" dirty="0" smtClean="0">
              <a:solidFill>
                <a:srgbClr val="FF0000"/>
              </a:solidFill>
              <a:cs typeface="+mj-cs"/>
            </a:endParaRPr>
          </a:p>
          <a:p>
            <a:pPr algn="r" rtl="1"/>
            <a:endParaRPr lang="ar-DZ" sz="3600" b="1" u="sng" dirty="0" smtClean="0">
              <a:solidFill>
                <a:srgbClr val="FF0000"/>
              </a:solidFill>
              <a:cs typeface="+mj-cs"/>
            </a:endParaRPr>
          </a:p>
          <a:p>
            <a:pPr algn="r" rtl="1"/>
            <a:r>
              <a:rPr lang="ar-DZ" sz="3600" dirty="0" smtClean="0">
                <a:cs typeface="+mj-cs"/>
              </a:rPr>
              <a:t>1. </a:t>
            </a:r>
            <a:r>
              <a:rPr lang="ar-DZ" sz="3600" b="1" dirty="0" smtClean="0">
                <a:cs typeface="+mj-cs"/>
              </a:rPr>
              <a:t>شريط العنوان</a:t>
            </a:r>
          </a:p>
          <a:p>
            <a:pPr algn="r" rtl="1"/>
            <a:r>
              <a:rPr lang="ar-DZ" sz="3600" b="1" dirty="0" smtClean="0">
                <a:cs typeface="+mj-cs"/>
              </a:rPr>
              <a:t>2. شريط </a:t>
            </a:r>
            <a:r>
              <a:rPr lang="ar-DZ" sz="3600" b="1" dirty="0" err="1">
                <a:cs typeface="+mj-cs"/>
              </a:rPr>
              <a:t>التبويبات</a:t>
            </a:r>
            <a:endParaRPr lang="ar-DZ" sz="3600" b="1" dirty="0">
              <a:cs typeface="+mj-cs"/>
            </a:endParaRPr>
          </a:p>
          <a:p>
            <a:pPr algn="r" rtl="1"/>
            <a:r>
              <a:rPr lang="ar-DZ" sz="3600" b="1" dirty="0" smtClean="0">
                <a:cs typeface="+mj-cs"/>
              </a:rPr>
              <a:t>3. شريط </a:t>
            </a:r>
            <a:r>
              <a:rPr lang="ar-DZ" sz="3600" b="1" dirty="0">
                <a:cs typeface="+mj-cs"/>
              </a:rPr>
              <a:t>الأدوات                 </a:t>
            </a:r>
            <a:r>
              <a:rPr lang="ar-DZ" sz="3600" b="1" dirty="0" smtClean="0">
                <a:cs typeface="+mj-cs"/>
              </a:rPr>
              <a:t>4. الشريحة </a:t>
            </a:r>
            <a:r>
              <a:rPr lang="ar-DZ" sz="3600" b="1" dirty="0">
                <a:cs typeface="+mj-cs"/>
              </a:rPr>
              <a:t>النشطة</a:t>
            </a:r>
          </a:p>
          <a:p>
            <a:pPr algn="r" rtl="1"/>
            <a:r>
              <a:rPr lang="ar-DZ" sz="3600" b="1" dirty="0" smtClean="0">
                <a:cs typeface="+mj-cs"/>
              </a:rPr>
              <a:t>5. قائمة </a:t>
            </a:r>
            <a:r>
              <a:rPr lang="ar-DZ" sz="3600" b="1" dirty="0">
                <a:cs typeface="+mj-cs"/>
              </a:rPr>
              <a:t>الشرائح                    </a:t>
            </a:r>
            <a:r>
              <a:rPr lang="ar-DZ" sz="3600" b="1" dirty="0" smtClean="0">
                <a:cs typeface="+mj-cs"/>
              </a:rPr>
              <a:t>6. شريط </a:t>
            </a:r>
            <a:r>
              <a:rPr lang="ar-DZ" sz="3600" b="1" dirty="0">
                <a:cs typeface="+mj-cs"/>
              </a:rPr>
              <a:t>المعلومات </a:t>
            </a:r>
            <a:endParaRPr lang="ar-DZ" sz="3600" b="1" dirty="0" smtClean="0">
              <a:cs typeface="+mj-cs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4466255F-07D6-99C0-6173-95254DE0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1" y="1229818"/>
            <a:ext cx="8379912" cy="496272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287</Words>
  <Application>Microsoft Office PowerPoint</Application>
  <PresentationFormat>Grand écran</PresentationFormat>
  <Paragraphs>67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 ما هو البرنامج الذي سمح لريان بإنجاز هذا البحث ؟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209</cp:revision>
  <dcterms:created xsi:type="dcterms:W3CDTF">2024-02-06T22:26:16Z</dcterms:created>
  <dcterms:modified xsi:type="dcterms:W3CDTF">2025-02-04T18:53:23Z</dcterms:modified>
</cp:coreProperties>
</file>