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wav" ContentType="audio/x-wav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3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63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647DE-DEAD-41B8-A3BC-F21B3D8154B7}" type="datetimeFigureOut">
              <a:rPr lang="fr-FR" smtClean="0"/>
              <a:t>15/04/2025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597E0-42C3-4C93-8C32-3058DE39E47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877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647DE-DEAD-41B8-A3BC-F21B3D8154B7}" type="datetimeFigureOut">
              <a:rPr lang="fr-FR" smtClean="0"/>
              <a:t>15/04/2025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597E0-42C3-4C93-8C32-3058DE39E47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7716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647DE-DEAD-41B8-A3BC-F21B3D8154B7}" type="datetimeFigureOut">
              <a:rPr lang="fr-FR" smtClean="0"/>
              <a:t>15/04/2025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597E0-42C3-4C93-8C32-3058DE39E47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0886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647DE-DEAD-41B8-A3BC-F21B3D8154B7}" type="datetimeFigureOut">
              <a:rPr lang="fr-FR" smtClean="0"/>
              <a:t>15/04/2025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597E0-42C3-4C93-8C32-3058DE39E47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285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647DE-DEAD-41B8-A3BC-F21B3D8154B7}" type="datetimeFigureOut">
              <a:rPr lang="fr-FR" smtClean="0"/>
              <a:t>15/04/2025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597E0-42C3-4C93-8C32-3058DE39E47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9609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647DE-DEAD-41B8-A3BC-F21B3D8154B7}" type="datetimeFigureOut">
              <a:rPr lang="fr-FR" smtClean="0"/>
              <a:t>15/04/2025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597E0-42C3-4C93-8C32-3058DE39E47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2715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647DE-DEAD-41B8-A3BC-F21B3D8154B7}" type="datetimeFigureOut">
              <a:rPr lang="fr-FR" smtClean="0"/>
              <a:t>15/04/2025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597E0-42C3-4C93-8C32-3058DE39E47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0725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647DE-DEAD-41B8-A3BC-F21B3D8154B7}" type="datetimeFigureOut">
              <a:rPr lang="fr-FR" smtClean="0"/>
              <a:t>15/04/2025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597E0-42C3-4C93-8C32-3058DE39E47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1588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647DE-DEAD-41B8-A3BC-F21B3D8154B7}" type="datetimeFigureOut">
              <a:rPr lang="fr-FR" smtClean="0"/>
              <a:t>15/04/2025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597E0-42C3-4C93-8C32-3058DE39E47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6450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647DE-DEAD-41B8-A3BC-F21B3D8154B7}" type="datetimeFigureOut">
              <a:rPr lang="fr-FR" smtClean="0"/>
              <a:t>15/04/2025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597E0-42C3-4C93-8C32-3058DE39E47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7154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647DE-DEAD-41B8-A3BC-F21B3D8154B7}" type="datetimeFigureOut">
              <a:rPr lang="fr-FR" smtClean="0"/>
              <a:t>15/04/2025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597E0-42C3-4C93-8C32-3058DE39E47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3552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C647DE-DEAD-41B8-A3BC-F21B3D8154B7}" type="datetimeFigureOut">
              <a:rPr lang="fr-FR" smtClean="0"/>
              <a:t>15/04/2025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3597E0-42C3-4C93-8C32-3058DE39E47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5088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Relationship Id="rId4" Type="http://schemas.openxmlformats.org/officeDocument/2006/relationships/audio" Target="../media/audio1.wav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Relationship Id="rId4" Type="http://schemas.openxmlformats.org/officeDocument/2006/relationships/audio" Target="../media/audio2.wav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2.xml"/><Relationship Id="rId4" Type="http://schemas.openxmlformats.org/officeDocument/2006/relationships/audio" Target="../media/audio3.wav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843857" y="334401"/>
            <a:ext cx="10555458" cy="1038557"/>
          </a:xfrm>
          <a:noFill/>
        </p:spPr>
        <p:txBody>
          <a:bodyPr>
            <a:noAutofit/>
          </a:bodyPr>
          <a:lstStyle/>
          <a:p>
            <a:pPr rtl="1"/>
            <a:r>
              <a:rPr lang="ar-DZ" sz="6600" dirty="0" smtClean="0"/>
              <a:t>الأسد </a:t>
            </a:r>
            <a:r>
              <a:rPr lang="ar-DZ" sz="6600" dirty="0"/>
              <a:t>- ملك الغابة</a:t>
            </a:r>
            <a:endParaRPr lang="fr-FR" sz="8800" b="1" dirty="0"/>
          </a:p>
        </p:txBody>
      </p:sp>
      <p:sp>
        <p:nvSpPr>
          <p:cNvPr id="2" name="Rectangle 1"/>
          <p:cNvSpPr/>
          <p:nvPr/>
        </p:nvSpPr>
        <p:spPr>
          <a:xfrm>
            <a:off x="7977809" y="1815547"/>
            <a:ext cx="3805819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ar-DZ" sz="4000" dirty="0">
                <a:cs typeface="+mj-cs"/>
              </a:rPr>
              <a:t>الأسد من الحيوانات المفترسة يعيش في السافانا الإفريقية. يتميز بقوته ولبدته الكثيفة، ويعيش في مجموعات تُسمى "الزمر".</a:t>
            </a:r>
            <a:endParaRPr lang="fr-FR" sz="4000" dirty="0">
              <a:cs typeface="+mj-cs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747" y="1656523"/>
            <a:ext cx="7157127" cy="4793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1834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000" advTm="5000">
        <p15:prstTrans prst="drape"/>
        <p:sndAc>
          <p:stSnd>
            <p:snd r:embed="rId2" name="drumroll.wav"/>
          </p:stSnd>
        </p:sndAc>
      </p:transition>
    </mc:Choice>
    <mc:Fallback xmlns="">
      <p:transition spd="slow" advTm="5000">
        <p:fade/>
        <p:sndAc>
          <p:stSnd>
            <p:snd r:embed="rId4" name="drumroll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66335" y="210380"/>
            <a:ext cx="10515600" cy="1325563"/>
          </a:xfrm>
        </p:spPr>
        <p:txBody>
          <a:bodyPr>
            <a:normAutofit/>
          </a:bodyPr>
          <a:lstStyle/>
          <a:p>
            <a:pPr algn="ctr" rtl="1"/>
            <a:r>
              <a:rPr lang="ar-DZ" sz="6000" dirty="0"/>
              <a:t>البطريق - طائر لا يطير</a:t>
            </a:r>
            <a:endParaRPr lang="fr-FR" sz="6000" b="1" dirty="0"/>
          </a:p>
        </p:txBody>
      </p:sp>
      <p:sp>
        <p:nvSpPr>
          <p:cNvPr id="8" name="Rectangle 7"/>
          <p:cNvSpPr/>
          <p:nvPr/>
        </p:nvSpPr>
        <p:spPr>
          <a:xfrm>
            <a:off x="7805532" y="1694691"/>
            <a:ext cx="3962399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ar-DZ" sz="4000" dirty="0"/>
              <a:t>البطريق هو طائر بحري يعيش في المناطق الباردة، مثل القطب الجنوبي. يتميز بجسمه الانسيابي وأجنحته التي تساعده على السباحة بسرعة.</a:t>
            </a:r>
            <a:endParaRPr lang="fr-FR" sz="4000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531" y="1694691"/>
            <a:ext cx="7262191" cy="4938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52888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5000">
        <p15:prstTrans prst="wind"/>
        <p:sndAc>
          <p:stSnd>
            <p:snd r:embed="rId2" name="camera.wav"/>
          </p:stSnd>
        </p:sndAc>
      </p:transition>
    </mc:Choice>
    <mc:Fallback xmlns="">
      <p:transition spd="slow" advTm="5000">
        <p:fade/>
        <p:sndAc>
          <p:stSnd>
            <p:snd r:embed="rId4" name="camera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66335" y="210380"/>
            <a:ext cx="10515600" cy="1325563"/>
          </a:xfrm>
        </p:spPr>
        <p:txBody>
          <a:bodyPr>
            <a:normAutofit/>
          </a:bodyPr>
          <a:lstStyle/>
          <a:p>
            <a:pPr algn="ctr" rtl="1"/>
            <a:r>
              <a:rPr lang="ar-DZ" sz="6600" dirty="0"/>
              <a:t>الفيل - أضخم الحيوانات البرية</a:t>
            </a:r>
            <a:endParaRPr lang="fr-FR" sz="6000" b="1" dirty="0"/>
          </a:p>
        </p:txBody>
      </p:sp>
      <p:sp>
        <p:nvSpPr>
          <p:cNvPr id="8" name="Rectangle 7"/>
          <p:cNvSpPr/>
          <p:nvPr/>
        </p:nvSpPr>
        <p:spPr>
          <a:xfrm>
            <a:off x="7752523" y="1941442"/>
            <a:ext cx="3962399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ar-DZ" sz="4000" dirty="0"/>
              <a:t>الفيل هو أكبر الحيوانات البرية، يتميز بخرطومه الطويل وأنيابه العاجية. يعيش في إفريقيا وآسيا، وهو حيوان ذكي واجتماعي</a:t>
            </a:r>
            <a:endParaRPr lang="fr-FR" sz="4000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134" y="1941442"/>
            <a:ext cx="7310336" cy="4737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308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>
        <p:circle/>
        <p:sndAc>
          <p:stSnd>
            <p:snd r:embed="rId2" name="chimes.wav"/>
          </p:stSnd>
        </p:sndAc>
      </p:transition>
    </mc:Choice>
    <mc:Fallback xmlns="">
      <p:transition spd="slow" advTm="5000">
        <p:circle/>
        <p:sndAc>
          <p:stSnd>
            <p:snd r:embed="rId4" name="chimes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79</Words>
  <Application>Microsoft Office PowerPoint</Application>
  <PresentationFormat>Grand écran</PresentationFormat>
  <Paragraphs>6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Thème Office</vt:lpstr>
      <vt:lpstr>الأسد - ملك الغابة</vt:lpstr>
      <vt:lpstr>البطريق - طائر لا يطير</vt:lpstr>
      <vt:lpstr>الفيل - أضخم الحيوانات البرية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 1</dc:title>
  <dc:creator>Compte Microsoft</dc:creator>
  <cp:lastModifiedBy>Compte Microsoft</cp:lastModifiedBy>
  <cp:revision>48</cp:revision>
  <dcterms:created xsi:type="dcterms:W3CDTF">2025-02-14T18:38:23Z</dcterms:created>
  <dcterms:modified xsi:type="dcterms:W3CDTF">2025-04-15T22:25:09Z</dcterms:modified>
</cp:coreProperties>
</file>