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0" r:id="rId6"/>
    <p:sldId id="257" r:id="rId7"/>
    <p:sldId id="261" r:id="rId8"/>
    <p:sldId id="264" r:id="rId9"/>
    <p:sldId id="25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498" y="6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i lolo" userId="a2111db133aa4894" providerId="LiveId" clId="{FB31504A-33AB-4C4D-A4AE-FD8234DCC01C}"/>
    <pc:docChg chg="modSld sldOrd">
      <pc:chgData name="lili lolo" userId="a2111db133aa4894" providerId="LiveId" clId="{FB31504A-33AB-4C4D-A4AE-FD8234DCC01C}" dt="2024-02-26T14:24:16.883" v="3"/>
      <pc:docMkLst>
        <pc:docMk/>
      </pc:docMkLst>
      <pc:sldChg chg="modSp mod">
        <pc:chgData name="lili lolo" userId="a2111db133aa4894" providerId="LiveId" clId="{FB31504A-33AB-4C4D-A4AE-FD8234DCC01C}" dt="2024-02-26T08:25:04.332" v="1" actId="1036"/>
        <pc:sldMkLst>
          <pc:docMk/>
          <pc:sldMk cId="4241231728" sldId="256"/>
        </pc:sldMkLst>
        <pc:picChg chg="mod">
          <ac:chgData name="lili lolo" userId="a2111db133aa4894" providerId="LiveId" clId="{FB31504A-33AB-4C4D-A4AE-FD8234DCC01C}" dt="2024-02-26T08:25:04.332" v="1" actId="1036"/>
          <ac:picMkLst>
            <pc:docMk/>
            <pc:sldMk cId="4241231728" sldId="256"/>
            <ac:picMk id="2" creationId="{7F5B8128-D07D-4C38-A18D-4ACD932159F1}"/>
          </ac:picMkLst>
        </pc:picChg>
      </pc:sldChg>
      <pc:sldChg chg="ord">
        <pc:chgData name="lili lolo" userId="a2111db133aa4894" providerId="LiveId" clId="{FB31504A-33AB-4C4D-A4AE-FD8234DCC01C}" dt="2024-02-26T14:24:16.883" v="3"/>
        <pc:sldMkLst>
          <pc:docMk/>
          <pc:sldMk cId="3396840767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D37B-2426-4F31-B295-F64B6D51101F}" type="datetimeFigureOut">
              <a:rPr lang="fr-FR" smtClean="0"/>
              <a:t>29/01/2025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D73-A5D3-461A-8E13-CD281E96A7D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48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D37B-2426-4F31-B295-F64B6D51101F}" type="datetimeFigureOut">
              <a:rPr lang="fr-FR" smtClean="0"/>
              <a:t>29/01/2025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D73-A5D3-461A-8E13-CD281E96A7D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749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D37B-2426-4F31-B295-F64B6D51101F}" type="datetimeFigureOut">
              <a:rPr lang="fr-FR" smtClean="0"/>
              <a:t>29/01/2025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D73-A5D3-461A-8E13-CD281E96A7D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22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D37B-2426-4F31-B295-F64B6D51101F}" type="datetimeFigureOut">
              <a:rPr lang="fr-FR" smtClean="0"/>
              <a:t>29/01/2025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D73-A5D3-461A-8E13-CD281E96A7D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394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D37B-2426-4F31-B295-F64B6D51101F}" type="datetimeFigureOut">
              <a:rPr lang="fr-FR" smtClean="0"/>
              <a:t>29/01/2025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D73-A5D3-461A-8E13-CD281E96A7D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526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D37B-2426-4F31-B295-F64B6D51101F}" type="datetimeFigureOut">
              <a:rPr lang="fr-FR" smtClean="0"/>
              <a:t>29/01/2025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D73-A5D3-461A-8E13-CD281E96A7D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69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D37B-2426-4F31-B295-F64B6D51101F}" type="datetimeFigureOut">
              <a:rPr lang="fr-FR" smtClean="0"/>
              <a:t>29/01/2025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D73-A5D3-461A-8E13-CD281E96A7D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164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D37B-2426-4F31-B295-F64B6D51101F}" type="datetimeFigureOut">
              <a:rPr lang="fr-FR" smtClean="0"/>
              <a:t>29/01/2025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D73-A5D3-461A-8E13-CD281E96A7D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733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D37B-2426-4F31-B295-F64B6D51101F}" type="datetimeFigureOut">
              <a:rPr lang="fr-FR" smtClean="0"/>
              <a:t>29/01/2025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D73-A5D3-461A-8E13-CD281E96A7D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040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D37B-2426-4F31-B295-F64B6D51101F}" type="datetimeFigureOut">
              <a:rPr lang="fr-FR" smtClean="0"/>
              <a:t>29/01/2025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D73-A5D3-461A-8E13-CD281E96A7D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598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7D37B-2426-4F31-B295-F64B6D51101F}" type="datetimeFigureOut">
              <a:rPr lang="fr-FR" smtClean="0"/>
              <a:t>29/01/2025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3D73-A5D3-461A-8E13-CD281E96A7D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355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7D37B-2426-4F31-B295-F64B6D51101F}" type="datetimeFigureOut">
              <a:rPr lang="fr-FR" smtClean="0"/>
              <a:t>29/01/2025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73D73-A5D3-461A-8E13-CD281E96A7D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5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نغمة رمضان mbc(MP3_160K)">
            <a:hlinkClick r:id="" action="ppaction://media"/>
            <a:extLst>
              <a:ext uri="{FF2B5EF4-FFF2-40B4-BE49-F238E27FC236}">
                <a16:creationId xmlns="" xmlns:a16="http://schemas.microsoft.com/office/drawing/2014/main" id="{7F5B8128-D07D-4C38-A18D-4ACD932159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795" y="10274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317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5000">
        <p15:prstTrans prst="curtains"/>
      </p:transition>
    </mc:Choice>
    <mc:Fallback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653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7500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482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034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750">
        <p15:prstTrans prst="fallOver"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="" xmlns:a16="http://schemas.microsoft.com/office/drawing/2014/main" id="{20536DEE-8B87-8AEE-CAC4-F988AA380C88}"/>
              </a:ext>
            </a:extLst>
          </p:cNvPr>
          <p:cNvGrpSpPr/>
          <p:nvPr/>
        </p:nvGrpSpPr>
        <p:grpSpPr>
          <a:xfrm>
            <a:off x="469784" y="1277655"/>
            <a:ext cx="3500846" cy="4696032"/>
            <a:chOff x="195943" y="2024742"/>
            <a:chExt cx="3500846" cy="4620524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3"/>
            <a:srcRect l="13219" t="12981" r="65891"/>
            <a:stretch/>
          </p:blipFill>
          <p:spPr>
            <a:xfrm>
              <a:off x="666207" y="3392488"/>
              <a:ext cx="1789611" cy="3252778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3"/>
            <a:srcRect l="49643" t="46785" r="14469" b="35122"/>
            <a:stretch/>
          </p:blipFill>
          <p:spPr>
            <a:xfrm>
              <a:off x="195943" y="2024742"/>
              <a:ext cx="3500846" cy="940527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</p:pic>
      </p:grpSp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6865AE18-7B7E-9F96-48AD-3883DE686AFF}"/>
              </a:ext>
            </a:extLst>
          </p:cNvPr>
          <p:cNvGrpSpPr/>
          <p:nvPr/>
        </p:nvGrpSpPr>
        <p:grpSpPr>
          <a:xfrm>
            <a:off x="4369246" y="635967"/>
            <a:ext cx="3860354" cy="5246553"/>
            <a:chOff x="3696789" y="1580606"/>
            <a:chExt cx="3636642" cy="5064660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4"/>
            <a:srcRect l="15998" t="7268" r="64432"/>
            <a:stretch/>
          </p:blipFill>
          <p:spPr>
            <a:xfrm>
              <a:off x="4833257" y="3301048"/>
              <a:ext cx="1802673" cy="3344218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4"/>
            <a:srcRect l="44147" t="23694" r="13899" b="36787"/>
            <a:stretch/>
          </p:blipFill>
          <p:spPr>
            <a:xfrm>
              <a:off x="3696789" y="1580606"/>
              <a:ext cx="3636642" cy="1384663"/>
            </a:xfrm>
            <a:prstGeom prst="rect">
              <a:avLst/>
            </a:prstGeom>
            <a:effectLst>
              <a:softEdge rad="12700"/>
            </a:effectLst>
            <a:scene3d>
              <a:camera prst="perspectiveFront"/>
              <a:lightRig rig="threePt" dir="t"/>
            </a:scene3d>
          </p:spPr>
        </p:pic>
      </p:grpSp>
      <p:grpSp>
        <p:nvGrpSpPr>
          <p:cNvPr id="4" name="Groupe 3">
            <a:extLst>
              <a:ext uri="{FF2B5EF4-FFF2-40B4-BE49-F238E27FC236}">
                <a16:creationId xmlns="" xmlns:a16="http://schemas.microsoft.com/office/drawing/2014/main" id="{B742E74A-A87E-81E9-BF1A-FF4E2AA0B4A9}"/>
              </a:ext>
            </a:extLst>
          </p:cNvPr>
          <p:cNvGrpSpPr/>
          <p:nvPr/>
        </p:nvGrpSpPr>
        <p:grpSpPr>
          <a:xfrm>
            <a:off x="9234744" y="1528175"/>
            <a:ext cx="2439513" cy="4354345"/>
            <a:chOff x="8678905" y="1933302"/>
            <a:chExt cx="2751096" cy="4711964"/>
          </a:xfrm>
        </p:grpSpPr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5"/>
            <a:srcRect l="64478" t="33959" r="14539"/>
            <a:stretch/>
          </p:blipFill>
          <p:spPr>
            <a:xfrm>
              <a:off x="8920568" y="3015177"/>
              <a:ext cx="2050868" cy="3630089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5"/>
            <a:srcRect l="25854" t="37286" r="42872" b="37998"/>
            <a:stretch/>
          </p:blipFill>
          <p:spPr>
            <a:xfrm>
              <a:off x="8678905" y="1933302"/>
              <a:ext cx="2751096" cy="103196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7508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14:flash/>
        <p:sndAc>
          <p:stSnd>
            <p:snd r:embed="rId2" name="chimes.wav"/>
          </p:stSnd>
        </p:sndAc>
      </p:transition>
    </mc:Choice>
    <mc:Fallback>
      <p:transition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40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65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madan mubarak to all our children... - Noor Kids Nursery | Facebook">
            <a:extLst>
              <a:ext uri="{FF2B5EF4-FFF2-40B4-BE49-F238E27FC236}">
                <a16:creationId xmlns="" xmlns:a16="http://schemas.microsoft.com/office/drawing/2014/main" id="{AB2C0E46-940C-B8FF-516A-62B0A7C7F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623" y="1240971"/>
            <a:ext cx="7014754" cy="454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54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0</Words>
  <Application>Microsoft Office PowerPoint</Application>
  <PresentationFormat>Grand écran</PresentationFormat>
  <Paragraphs>0</Paragraphs>
  <Slides>9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27</cp:revision>
  <dcterms:created xsi:type="dcterms:W3CDTF">2024-02-24T19:29:30Z</dcterms:created>
  <dcterms:modified xsi:type="dcterms:W3CDTF">2025-01-29T17:51:32Z</dcterms:modified>
</cp:coreProperties>
</file>