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71" r:id="rId5"/>
    <p:sldId id="269" r:id="rId6"/>
    <p:sldId id="272" r:id="rId7"/>
    <p:sldId id="273" r:id="rId8"/>
    <p:sldId id="268" r:id="rId9"/>
    <p:sldId id="274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90829" autoAdjust="0"/>
  </p:normalViewPr>
  <p:slideViewPr>
    <p:cSldViewPr snapToGrid="0">
      <p:cViewPr>
        <p:scale>
          <a:sx n="66" d="100"/>
          <a:sy n="66" d="100"/>
        </p:scale>
        <p:origin x="8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09ED0-CAD5-44E1-91E8-3616676F7223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633B-D051-4BE3-A8CB-7736F551B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7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6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261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4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29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07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4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2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2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1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3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2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739-B7D4-4EFD-BF14-44542778AB9F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1305" y="294669"/>
            <a:ext cx="11343860" cy="88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8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تغذية </a:t>
            </a:r>
            <a:r>
              <a:rPr lang="ar-DZ" sz="48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راجعة : </a:t>
            </a:r>
            <a:endParaRPr lang="fr-FR" sz="48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305" y="1688515"/>
            <a:ext cx="11460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كيف </a:t>
            </a:r>
            <a:r>
              <a:rPr lang="ar-DZ" sz="3600" dirty="0"/>
              <a:t>يمكن إدراج رموز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كيف </a:t>
            </a:r>
            <a:r>
              <a:rPr lang="ar-DZ" sz="3600" dirty="0"/>
              <a:t>يمكن إدراج عبارة رياضية ؟</a:t>
            </a:r>
          </a:p>
        </p:txBody>
      </p:sp>
    </p:spTree>
    <p:extLst>
      <p:ext uri="{BB962C8B-B14F-4D97-AF65-F5344CB8AC3E}">
        <p14:creationId xmlns:p14="http://schemas.microsoft.com/office/powerpoint/2010/main" val="8458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765" y="104310"/>
            <a:ext cx="11859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000"/>
              </a:spcAft>
            </a:pP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تدريب :</a:t>
            </a:r>
          </a:p>
        </p:txBody>
      </p:sp>
      <p:sp>
        <p:nvSpPr>
          <p:cNvPr id="3" name="Rectangle 2"/>
          <p:cNvSpPr/>
          <p:nvPr/>
        </p:nvSpPr>
        <p:spPr>
          <a:xfrm>
            <a:off x="622852" y="873751"/>
            <a:ext cx="11329817" cy="4144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DZ" sz="3600" dirty="0" smtClean="0"/>
              <a:t>أنشئ </a:t>
            </a:r>
            <a:r>
              <a:rPr lang="ar-DZ" sz="3600" dirty="0"/>
              <a:t>مستندا جديدا في </a:t>
            </a:r>
            <a:r>
              <a:rPr lang="fr-FR" sz="3600" dirty="0"/>
              <a:t>Word </a:t>
            </a:r>
          </a:p>
          <a:p>
            <a:pPr marL="571500" indent="-5715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DZ" sz="3600" dirty="0" smtClean="0"/>
              <a:t>أدرج </a:t>
            </a:r>
            <a:r>
              <a:rPr lang="ar-DZ" sz="3600" dirty="0"/>
              <a:t>فاصل صفحات بين ثلاث صفحات على الأقل </a:t>
            </a:r>
          </a:p>
          <a:p>
            <a:pPr marL="571500" indent="-5715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DZ" sz="3600" dirty="0" smtClean="0"/>
              <a:t>أضف </a:t>
            </a:r>
            <a:r>
              <a:rPr lang="ar-DZ" sz="3600" dirty="0"/>
              <a:t>أرقام الصفحات في الأسفل بتنسيق مناسب </a:t>
            </a:r>
          </a:p>
          <a:p>
            <a:pPr marL="571500" indent="-5715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DZ" sz="3600" dirty="0" smtClean="0"/>
              <a:t>أدرج </a:t>
            </a:r>
            <a:r>
              <a:rPr lang="ar-DZ" sz="3600" dirty="0"/>
              <a:t>رأس الصفحة واكتب فيه عنوان المستند </a:t>
            </a:r>
          </a:p>
          <a:p>
            <a:pPr marL="571500" indent="-5715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DZ" sz="3600" dirty="0" smtClean="0"/>
              <a:t>أدرج </a:t>
            </a:r>
            <a:r>
              <a:rPr lang="ar-DZ" sz="3600" dirty="0"/>
              <a:t>تذييل الصفحة وأضف اسمك وتاريخ </a:t>
            </a:r>
            <a:r>
              <a:rPr lang="ar-DZ" sz="3600" dirty="0" smtClean="0"/>
              <a:t>اليوم</a:t>
            </a:r>
            <a:endParaRPr lang="ar-DZ" sz="3600" dirty="0"/>
          </a:p>
        </p:txBody>
      </p:sp>
    </p:spTree>
    <p:extLst>
      <p:ext uri="{BB962C8B-B14F-4D97-AF65-F5344CB8AC3E}">
        <p14:creationId xmlns:p14="http://schemas.microsoft.com/office/powerpoint/2010/main" val="14836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5774"/>
            <a:ext cx="12191999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36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827" y="1199054"/>
            <a:ext cx="11565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إليك بعض الصفحات المأخوذة من كتاب المعلوماتية للسنة الأولى ثانوي : </a:t>
            </a:r>
            <a:r>
              <a:rPr lang="ar-DZ" sz="3200" b="1" dirty="0" smtClean="0"/>
              <a:t>  </a:t>
            </a:r>
            <a:endParaRPr lang="fr-FR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68279" y="3103380"/>
            <a:ext cx="11855440" cy="295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/>
              <a:t>هل </a:t>
            </a:r>
            <a:r>
              <a:rPr lang="ar-DZ" sz="3200" dirty="0"/>
              <a:t>يمكن الانتقال للكتابة في الصفحة الموالية قبل نهاية الصفحة الحالية ؟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/>
              <a:t>ما </a:t>
            </a:r>
            <a:r>
              <a:rPr lang="ar-DZ" sz="3200" dirty="0"/>
              <a:t>الذي تلاحظه في أعلى الصفحات ؟ (ما الشيء المشترك الظاهر في أعلى الصفحات)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/>
              <a:t>ما </a:t>
            </a:r>
            <a:r>
              <a:rPr lang="ar-DZ" sz="3200" dirty="0"/>
              <a:t>الذي تلاحظه في أسفل الصفحات ؟ (ما الشيء المشترك الظاهر في أسفل الصفحات)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/>
              <a:t>ما </a:t>
            </a:r>
            <a:r>
              <a:rPr lang="ar-DZ" sz="3200" dirty="0"/>
              <a:t>الذي تلاحظه أيضا في أسفل الصفحات ؟ </a:t>
            </a:r>
          </a:p>
        </p:txBody>
      </p:sp>
    </p:spTree>
    <p:extLst>
      <p:ext uri="{BB962C8B-B14F-4D97-AF65-F5344CB8AC3E}">
        <p14:creationId xmlns:p14="http://schemas.microsoft.com/office/powerpoint/2010/main" val="220983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 2" descr="Capture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540" y="-59611"/>
            <a:ext cx="5327374" cy="691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age 0" descr="Capture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1" y="-59612"/>
            <a:ext cx="5247862" cy="691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827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1" descr="Capture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514" y="0"/>
            <a:ext cx="5447768" cy="678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 4" descr="Capture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8" y="0"/>
            <a:ext cx="5353878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573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214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</a:t>
            </a: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6" y="1093293"/>
            <a:ext cx="1196671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كيف </a:t>
            </a:r>
            <a:r>
              <a:rPr lang="ar-DZ" sz="3200" dirty="0"/>
              <a:t>يمكن الانتقال إلى صفحة جديدة قبل انتهاء </a:t>
            </a:r>
            <a:r>
              <a:rPr lang="ar-DZ" sz="3200" dirty="0" smtClean="0"/>
              <a:t>الصفحة</a:t>
            </a:r>
          </a:p>
          <a:p>
            <a:pPr algn="r" rtl="1"/>
            <a:r>
              <a:rPr lang="ar-DZ" sz="3200" dirty="0" smtClean="0"/>
              <a:t> </a:t>
            </a:r>
            <a:r>
              <a:rPr lang="ar-DZ" sz="3200" dirty="0"/>
              <a:t>الحالية ؟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اتصل بالإجابة لتكتشف اسم العملية باللغة العربية </a:t>
            </a:r>
            <a:r>
              <a:rPr lang="ar-DZ" sz="3200" dirty="0" smtClean="0"/>
              <a:t>:</a:t>
            </a:r>
          </a:p>
          <a:p>
            <a:pPr algn="r" rtl="1"/>
            <a:r>
              <a:rPr lang="ar-DZ" sz="3200" b="1" dirty="0" smtClean="0">
                <a:solidFill>
                  <a:srgbClr val="FF0000"/>
                </a:solidFill>
              </a:rPr>
              <a:t>82537107315</a:t>
            </a:r>
          </a:p>
          <a:p>
            <a:pPr algn="r" rtl="1"/>
            <a:endParaRPr lang="fr-FR" sz="24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ar-DZ" sz="3200" dirty="0" smtClean="0"/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من </a:t>
            </a:r>
            <a:r>
              <a:rPr lang="ar-DZ" sz="3200" dirty="0"/>
              <a:t>بين هذه الاقتراحات اختر التعليمة الصحيحة </a:t>
            </a:r>
            <a:r>
              <a:rPr lang="ar-DZ" sz="3200" dirty="0" smtClean="0"/>
              <a:t>لفاصل</a:t>
            </a:r>
          </a:p>
          <a:p>
            <a:pPr algn="r" rtl="1"/>
            <a:r>
              <a:rPr lang="ar-DZ" sz="3200" dirty="0" smtClean="0"/>
              <a:t> </a:t>
            </a:r>
            <a:r>
              <a:rPr lang="ar-DZ" sz="3200" dirty="0"/>
              <a:t>الصفحة بالفرنسية </a:t>
            </a:r>
            <a:r>
              <a:rPr lang="ar-DZ" sz="3200" dirty="0" smtClean="0"/>
              <a:t>:</a:t>
            </a:r>
            <a:endParaRPr lang="ar-DZ" sz="3200" dirty="0"/>
          </a:p>
          <a:p>
            <a:pPr algn="r" rtl="1"/>
            <a:endParaRPr lang="ar-DZ" sz="3200" dirty="0" smtClean="0"/>
          </a:p>
          <a:p>
            <a:pPr algn="r" rtl="1"/>
            <a:r>
              <a:rPr lang="ar-DZ" sz="3200" dirty="0" smtClean="0"/>
              <a:t> </a:t>
            </a:r>
            <a:endParaRPr lang="ar-DZ" sz="3200" dirty="0"/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قم إلى الحاسوب محاولا إدراج فاصل الصفحة.</a:t>
            </a:r>
            <a:endParaRPr lang="ar-DZ" sz="3200" dirty="0"/>
          </a:p>
        </p:txBody>
      </p:sp>
      <p:pic>
        <p:nvPicPr>
          <p:cNvPr id="5" name="Imag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090" y="943614"/>
            <a:ext cx="3750175" cy="47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 1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71490" y="4966698"/>
            <a:ext cx="1897555" cy="6067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4" name="Image 13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96157" y="4968920"/>
            <a:ext cx="1548266" cy="60456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5" name="Image 14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57257" y="4966698"/>
            <a:ext cx="1711834" cy="6067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6" name="Image 15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36397" y="4960348"/>
            <a:ext cx="1866728" cy="6131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224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214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</a:t>
            </a: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6" y="1093293"/>
            <a:ext cx="119667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لو </a:t>
            </a:r>
            <a:r>
              <a:rPr lang="ar-DZ" sz="3200" dirty="0"/>
              <a:t>نأخذ هذه </a:t>
            </a:r>
            <a:r>
              <a:rPr lang="ar-DZ" sz="3200" dirty="0" smtClean="0"/>
              <a:t>الصفحة، </a:t>
            </a:r>
            <a:r>
              <a:rPr lang="ar-DZ" sz="3200" dirty="0"/>
              <a:t>هل يمكن إيجاد </a:t>
            </a:r>
            <a:endParaRPr lang="ar-DZ" sz="3200" dirty="0" smtClean="0"/>
          </a:p>
          <a:p>
            <a:pPr lvl="1" algn="r" rtl="1"/>
            <a:r>
              <a:rPr lang="ar-DZ" sz="3200" dirty="0" smtClean="0"/>
              <a:t>موضعها </a:t>
            </a:r>
            <a:r>
              <a:rPr lang="ar-DZ" sz="3200" dirty="0"/>
              <a:t>في الكتاب، كيف علمت ذلك ؟ </a:t>
            </a:r>
            <a:endParaRPr lang="ar-DZ" sz="3200" dirty="0" smtClean="0"/>
          </a:p>
          <a:p>
            <a:pPr lvl="1" algn="r" rtl="1"/>
            <a:endParaRPr lang="ar-DZ" sz="3200" dirty="0"/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برأيك </a:t>
            </a:r>
            <a:r>
              <a:rPr lang="ar-DZ" sz="3200" dirty="0"/>
              <a:t>إذن كيف نسمي أرقام الصفحات </a:t>
            </a:r>
            <a:endParaRPr lang="ar-DZ" sz="3200" dirty="0" smtClean="0"/>
          </a:p>
          <a:p>
            <a:pPr lvl="1" algn="r" rtl="1"/>
            <a:r>
              <a:rPr lang="ar-DZ" sz="3200" dirty="0" smtClean="0"/>
              <a:t>باللغة </a:t>
            </a:r>
            <a:r>
              <a:rPr lang="ar-DZ" sz="3200" dirty="0"/>
              <a:t>الفرنسية ؟ </a:t>
            </a:r>
            <a:endParaRPr lang="ar-DZ" sz="3200" dirty="0" smtClean="0"/>
          </a:p>
          <a:p>
            <a:pPr lvl="1" algn="r" rtl="1"/>
            <a:endParaRPr lang="ar-DZ" sz="3200" dirty="0"/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قم </a:t>
            </a:r>
            <a:r>
              <a:rPr lang="ar-DZ" sz="3200" dirty="0"/>
              <a:t>بالبحث إذن عن مراحل إدراج أرقام </a:t>
            </a:r>
            <a:r>
              <a:rPr lang="ar-DZ" sz="3200" dirty="0" smtClean="0"/>
              <a:t>الصفحات.</a:t>
            </a:r>
            <a:endParaRPr lang="ar-DZ" sz="3200" dirty="0"/>
          </a:p>
        </p:txBody>
      </p:sp>
      <p:pic>
        <p:nvPicPr>
          <p:cNvPr id="9" name="Image 8" descr="Capture5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49371" cy="65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214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</a:t>
            </a: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03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6" y="943614"/>
            <a:ext cx="119667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 smtClean="0"/>
              <a:t>نلاحظ </a:t>
            </a:r>
            <a:r>
              <a:rPr lang="ar-DZ" sz="3200" dirty="0"/>
              <a:t>وجود عنوان يتكرر في أعلى كل الصفحات الأربع، ونلاحظ أيضا وجود موقع إلكتروني يتكرر في أسفل الصفحات.</a:t>
            </a:r>
          </a:p>
        </p:txBody>
      </p:sp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2" y="1631902"/>
            <a:ext cx="5973581" cy="494937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397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36" y="255756"/>
            <a:ext cx="1178080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800"/>
              </a:spcAft>
            </a:pPr>
            <a:r>
              <a:rPr lang="ar-DZ" sz="3200" b="1" u="sng" dirty="0">
                <a:solidFill>
                  <a:srgbClr val="FF0000"/>
                </a:solidFill>
              </a:rPr>
              <a:t>1- إدراج </a:t>
            </a:r>
            <a:r>
              <a:rPr lang="ar-DZ" sz="3200" b="1" u="sng" dirty="0" smtClean="0">
                <a:solidFill>
                  <a:srgbClr val="FF0000"/>
                </a:solidFill>
              </a:rPr>
              <a:t>فاصل الصفحة</a:t>
            </a:r>
            <a:r>
              <a:rPr lang="ar-DZ" sz="3200" b="1" u="sng" dirty="0" smtClean="0">
                <a:solidFill>
                  <a:srgbClr val="FF0000"/>
                </a:solidFill>
              </a:rPr>
              <a:t> </a:t>
            </a:r>
            <a:r>
              <a:rPr lang="ar-DZ" sz="3200" b="1" u="sng" dirty="0" smtClean="0">
                <a:solidFill>
                  <a:srgbClr val="FF0000"/>
                </a:solidFill>
              </a:rPr>
              <a:t>:</a:t>
            </a:r>
            <a:endParaRPr lang="fr-FR" sz="3200" b="1" dirty="0">
              <a:solidFill>
                <a:srgbClr val="FF0000"/>
              </a:solidFill>
            </a:endParaRPr>
          </a:p>
          <a:p>
            <a:pPr algn="r" rtl="1"/>
            <a:r>
              <a:rPr lang="ar-DZ" sz="3200" u="sng" dirty="0">
                <a:solidFill>
                  <a:srgbClr val="00B050"/>
                </a:solidFill>
              </a:rPr>
              <a:t>فاصل الصفحة </a:t>
            </a:r>
            <a:r>
              <a:rPr lang="ar-DZ" sz="3200" u="sng" dirty="0" smtClean="0">
                <a:solidFill>
                  <a:srgbClr val="00B050"/>
                </a:solidFill>
              </a:rPr>
              <a:t>:</a:t>
            </a:r>
            <a:r>
              <a:rPr lang="ar-DZ" sz="3200" dirty="0" smtClean="0">
                <a:solidFill>
                  <a:srgbClr val="00B050"/>
                </a:solidFill>
              </a:rPr>
              <a:t> </a:t>
            </a:r>
            <a:r>
              <a:rPr lang="ar-DZ" sz="3200" dirty="0" smtClean="0"/>
              <a:t>هو </a:t>
            </a:r>
            <a:r>
              <a:rPr lang="ar-DZ" sz="3200" dirty="0"/>
              <a:t>الانتقال إلى صفحة جديدة قبل الانتهاء من الصفحة الحالية.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DZ" sz="3200" dirty="0"/>
              <a:t>التبويب إدراج </a:t>
            </a:r>
            <a:r>
              <a:rPr lang="fr-FR" sz="3200" dirty="0"/>
              <a:t>Insertion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DZ" sz="3200" dirty="0"/>
              <a:t>التعليمة فاصل الصفحة </a:t>
            </a:r>
            <a:r>
              <a:rPr lang="fr-FR" sz="3200" dirty="0"/>
              <a:t>Saut de page</a:t>
            </a:r>
          </a:p>
          <a:p>
            <a:pPr algn="r" rtl="1">
              <a:spcAft>
                <a:spcPts val="800"/>
              </a:spcAft>
              <a:tabLst>
                <a:tab pos="561340" algn="l"/>
              </a:tabLst>
            </a:pPr>
            <a:r>
              <a:rPr lang="ar-DZ" sz="3200" dirty="0"/>
              <a:t> </a:t>
            </a:r>
            <a:endParaRPr lang="fr-FR" sz="3200" dirty="0"/>
          </a:p>
          <a:p>
            <a:pPr algn="r" rtl="1">
              <a:spcAft>
                <a:spcPts val="800"/>
              </a:spcAft>
            </a:pPr>
            <a:r>
              <a:rPr lang="ar-DZ" sz="3200" b="1" u="sng" dirty="0">
                <a:solidFill>
                  <a:srgbClr val="FF0000"/>
                </a:solidFill>
              </a:rPr>
              <a:t>2- إدراج </a:t>
            </a:r>
            <a:r>
              <a:rPr lang="ar-DZ" sz="3200" b="1" u="sng" dirty="0" smtClean="0">
                <a:solidFill>
                  <a:srgbClr val="FF0000"/>
                </a:solidFill>
              </a:rPr>
              <a:t>أرقام الصفحات :</a:t>
            </a:r>
            <a:endParaRPr lang="fr-FR" sz="3200" b="1" dirty="0">
              <a:solidFill>
                <a:srgbClr val="FF0000"/>
              </a:solidFill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DZ" sz="3200" dirty="0"/>
              <a:t>التبويب </a:t>
            </a:r>
            <a:r>
              <a:rPr lang="fr-FR" sz="3200" dirty="0"/>
              <a:t>Insertion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DZ" sz="3200" dirty="0"/>
              <a:t>التعليمة أرقام الصفحات </a:t>
            </a:r>
            <a:r>
              <a:rPr lang="fr-FR" sz="3200" dirty="0"/>
              <a:t>Numéros de page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DZ" sz="3200" dirty="0"/>
              <a:t>نختار مكان الترقيم (في الأعلى، في الأسفل أو على الهامش)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DZ" sz="3200" dirty="0"/>
              <a:t>نختار نمط الترقيم</a:t>
            </a:r>
          </a:p>
        </p:txBody>
      </p:sp>
    </p:spTree>
    <p:extLst>
      <p:ext uri="{BB962C8B-B14F-4D97-AF65-F5344CB8AC3E}">
        <p14:creationId xmlns:p14="http://schemas.microsoft.com/office/powerpoint/2010/main" val="37016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36" y="255756"/>
            <a:ext cx="11780804" cy="216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800"/>
              </a:spcAft>
            </a:pPr>
            <a:r>
              <a:rPr lang="ar-DZ" sz="3200" b="1" u="sng" dirty="0" smtClean="0">
                <a:solidFill>
                  <a:srgbClr val="FF0000"/>
                </a:solidFill>
              </a:rPr>
              <a:t>3- </a:t>
            </a:r>
            <a:r>
              <a:rPr lang="ar-DZ" sz="3200" b="1" u="sng" dirty="0">
                <a:solidFill>
                  <a:srgbClr val="FF0000"/>
                </a:solidFill>
              </a:rPr>
              <a:t>إدراج </a:t>
            </a:r>
            <a:r>
              <a:rPr lang="ar-DZ" sz="3200" b="1" u="sng" dirty="0" smtClean="0">
                <a:solidFill>
                  <a:srgbClr val="FF0000"/>
                </a:solidFill>
              </a:rPr>
              <a:t>رأس و تذييل الصفحة </a:t>
            </a:r>
            <a:r>
              <a:rPr lang="ar-DZ" sz="3200" b="1" u="sng" dirty="0" smtClean="0">
                <a:solidFill>
                  <a:srgbClr val="FF0000"/>
                </a:solidFill>
              </a:rPr>
              <a:t>:</a:t>
            </a:r>
            <a:endParaRPr lang="fr-FR" sz="3200" b="1" dirty="0">
              <a:solidFill>
                <a:srgbClr val="FF0000"/>
              </a:solidFill>
            </a:endParaRPr>
          </a:p>
          <a:p>
            <a:pPr algn="r" rtl="1"/>
            <a:r>
              <a:rPr lang="ar-DZ" sz="3200" u="sng" dirty="0" smtClean="0">
                <a:solidFill>
                  <a:srgbClr val="00B050"/>
                </a:solidFill>
              </a:rPr>
              <a:t>رأس </a:t>
            </a:r>
            <a:r>
              <a:rPr lang="ar-DZ" sz="3200" u="sng" dirty="0">
                <a:solidFill>
                  <a:srgbClr val="00B050"/>
                </a:solidFill>
              </a:rPr>
              <a:t>الصفحة :</a:t>
            </a:r>
            <a:r>
              <a:rPr lang="ar-DZ" sz="3200" dirty="0">
                <a:solidFill>
                  <a:srgbClr val="00B050"/>
                </a:solidFill>
              </a:rPr>
              <a:t> </a:t>
            </a:r>
            <a:r>
              <a:rPr lang="ar-DZ" sz="3200" dirty="0"/>
              <a:t>نص يكتب أعلى الصفحة و يتكرر في باقي الصفحات. </a:t>
            </a:r>
          </a:p>
          <a:p>
            <a:pPr algn="r" rtl="1"/>
            <a:r>
              <a:rPr lang="ar-DZ" sz="3200" u="sng" dirty="0">
                <a:solidFill>
                  <a:srgbClr val="00B050"/>
                </a:solidFill>
              </a:rPr>
              <a:t>تذييل الصفحة :</a:t>
            </a:r>
            <a:r>
              <a:rPr lang="ar-DZ" sz="3200" dirty="0">
                <a:solidFill>
                  <a:srgbClr val="00B050"/>
                </a:solidFill>
              </a:rPr>
              <a:t> </a:t>
            </a:r>
            <a:r>
              <a:rPr lang="ar-DZ" sz="3200" dirty="0"/>
              <a:t>نص يكتب أسفل الصفحة ويتكرر في كل الصفحات. </a:t>
            </a:r>
          </a:p>
          <a:p>
            <a:pPr algn="r" rtl="1">
              <a:spcAft>
                <a:spcPts val="800"/>
              </a:spcAft>
              <a:tabLst>
                <a:tab pos="561340" algn="l"/>
              </a:tabLst>
            </a:pP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32" y="2254114"/>
            <a:ext cx="10025679" cy="449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287</Words>
  <Application>Microsoft Office PowerPoint</Application>
  <PresentationFormat>Grand écran</PresentationFormat>
  <Paragraphs>56</Paragraphs>
  <Slides>10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432</cp:revision>
  <dcterms:created xsi:type="dcterms:W3CDTF">2024-09-28T14:01:15Z</dcterms:created>
  <dcterms:modified xsi:type="dcterms:W3CDTF">2025-04-08T15:45:19Z</dcterms:modified>
</cp:coreProperties>
</file>